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38"/>
  </p:notesMasterIdLst>
  <p:handoutMasterIdLst>
    <p:handoutMasterId r:id="rId39"/>
  </p:handoutMasterIdLst>
  <p:sldIdLst>
    <p:sldId id="3158" r:id="rId2"/>
    <p:sldId id="2848" r:id="rId3"/>
    <p:sldId id="2420" r:id="rId4"/>
    <p:sldId id="1416" r:id="rId5"/>
    <p:sldId id="4176" r:id="rId6"/>
    <p:sldId id="1434" r:id="rId7"/>
    <p:sldId id="1432" r:id="rId8"/>
    <p:sldId id="1427" r:id="rId9"/>
    <p:sldId id="1428" r:id="rId10"/>
    <p:sldId id="1437" r:id="rId11"/>
    <p:sldId id="2841" r:id="rId12"/>
    <p:sldId id="1385" r:id="rId13"/>
    <p:sldId id="2428" r:id="rId14"/>
    <p:sldId id="2829" r:id="rId15"/>
    <p:sldId id="1393" r:id="rId16"/>
    <p:sldId id="2126" r:id="rId17"/>
    <p:sldId id="1433" r:id="rId18"/>
    <p:sldId id="2427" r:id="rId19"/>
    <p:sldId id="3159" r:id="rId20"/>
    <p:sldId id="2830" r:id="rId21"/>
    <p:sldId id="2831" r:id="rId22"/>
    <p:sldId id="2832" r:id="rId23"/>
    <p:sldId id="2833" r:id="rId24"/>
    <p:sldId id="2834" r:id="rId25"/>
    <p:sldId id="4175" r:id="rId26"/>
    <p:sldId id="2735" r:id="rId27"/>
    <p:sldId id="2828" r:id="rId28"/>
    <p:sldId id="2839" r:id="rId29"/>
    <p:sldId id="1444" r:id="rId30"/>
    <p:sldId id="2838" r:id="rId31"/>
    <p:sldId id="2835" r:id="rId32"/>
    <p:sldId id="2837" r:id="rId33"/>
    <p:sldId id="2836" r:id="rId34"/>
    <p:sldId id="3160" r:id="rId35"/>
    <p:sldId id="2840" r:id="rId36"/>
    <p:sldId id="2849" r:id="rId37"/>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1" d="100"/>
          <a:sy n="61" d="100"/>
        </p:scale>
        <p:origin x="1474"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4158E-9A9B-4A23-97FB-2B5243C4380F}" type="doc">
      <dgm:prSet loTypeId="urn:microsoft.com/office/officeart/2005/8/layout/pyramid1" loCatId="pyramid" qsTypeId="urn:microsoft.com/office/officeart/2005/8/quickstyle/simple1" qsCatId="simple" csTypeId="urn:microsoft.com/office/officeart/2005/8/colors/accent1_2" csCatId="accent1" phldr="1"/>
      <dgm:spPr/>
    </dgm:pt>
    <dgm:pt modelId="{81CC0C29-3754-4B03-9124-F59D8F30FDC0}">
      <dgm:prSet phldrT="[Text]" custT="1"/>
      <dgm:spPr>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Human Order</a:t>
          </a:r>
        </a:p>
      </dgm:t>
    </dgm:pt>
    <dgm:pt modelId="{441B6514-370C-4F1A-8F12-9F818989266A}" type="par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8F98531D-9BC8-4199-B69F-8E28C9725FF2}" type="sib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50012519-F6E0-4678-8734-7E24EA23179D}">
      <dgm:prSet phldrT="[Text]"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Animal Order</a:t>
          </a:r>
        </a:p>
      </dgm:t>
    </dgm:pt>
    <dgm:pt modelId="{1D5DF162-42B1-4CE9-8130-5C0B1BB1AD2D}" type="par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0EF879DC-7F7A-47E9-8DD2-6ADBCC248007}" type="sib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E54FD1B0-DF16-4A4A-924F-8BD730F345D6}">
      <dgm:prSet phldrT="[Text]" custT="1"/>
      <dgm:spPr>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Plant Order</a:t>
          </a:r>
        </a:p>
      </dgm:t>
    </dgm:pt>
    <dgm:pt modelId="{08BBE43B-6203-49F9-B6B0-DA2BFE61C57C}" type="par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597A7D7C-A40D-427F-8FE4-33428930CD7A}" type="sib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0E278BAD-6FA8-46C7-B48D-341DE488DD1D}">
      <dgm:prSet phldrT="[Text]" custT="1"/>
      <dgm:spPr>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Physical Order</a:t>
          </a:r>
        </a:p>
      </dgm:t>
    </dgm:pt>
    <dgm:pt modelId="{764D9213-FF60-4A92-8C8F-18DC2D69A2CD}" type="par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2D0290AE-AEEA-44D1-8523-F880C28F0177}" type="sib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CF9A4A45-3E85-4542-85D5-47F72A4A7E95}" type="pres">
      <dgm:prSet presAssocID="{1E44158E-9A9B-4A23-97FB-2B5243C4380F}" presName="Name0" presStyleCnt="0">
        <dgm:presLayoutVars>
          <dgm:dir/>
          <dgm:animLvl val="lvl"/>
          <dgm:resizeHandles val="exact"/>
        </dgm:presLayoutVars>
      </dgm:prSet>
      <dgm:spPr/>
    </dgm:pt>
    <dgm:pt modelId="{CE1EB174-F1B2-4CCC-80B8-13CA91FE2433}" type="pres">
      <dgm:prSet presAssocID="{81CC0C29-3754-4B03-9124-F59D8F30FDC0}" presName="Name8" presStyleCnt="0"/>
      <dgm:spPr/>
    </dgm:pt>
    <dgm:pt modelId="{22C62E32-8832-4C75-A3CC-1643991E28A4}" type="pres">
      <dgm:prSet presAssocID="{81CC0C29-3754-4B03-9124-F59D8F30FDC0}" presName="level" presStyleLbl="node1" presStyleIdx="0" presStyleCnt="4">
        <dgm:presLayoutVars>
          <dgm:chMax val="1"/>
          <dgm:bulletEnabled val="1"/>
        </dgm:presLayoutVars>
      </dgm:prSet>
      <dgm:spPr/>
    </dgm:pt>
    <dgm:pt modelId="{4C0729DA-EC16-4C5E-9E86-20E5D9718424}" type="pres">
      <dgm:prSet presAssocID="{81CC0C29-3754-4B03-9124-F59D8F30FDC0}" presName="levelTx" presStyleLbl="revTx" presStyleIdx="0" presStyleCnt="0">
        <dgm:presLayoutVars>
          <dgm:chMax val="1"/>
          <dgm:bulletEnabled val="1"/>
        </dgm:presLayoutVars>
      </dgm:prSet>
      <dgm:spPr/>
    </dgm:pt>
    <dgm:pt modelId="{5B7318EA-742D-48A6-8B8E-61C81207B015}" type="pres">
      <dgm:prSet presAssocID="{50012519-F6E0-4678-8734-7E24EA23179D}" presName="Name8" presStyleCnt="0"/>
      <dgm:spPr/>
    </dgm:pt>
    <dgm:pt modelId="{11EF0690-A0E1-4050-BB5F-9F49476D4657}" type="pres">
      <dgm:prSet presAssocID="{50012519-F6E0-4678-8734-7E24EA23179D}" presName="level" presStyleLbl="node1" presStyleIdx="1" presStyleCnt="4">
        <dgm:presLayoutVars>
          <dgm:chMax val="1"/>
          <dgm:bulletEnabled val="1"/>
        </dgm:presLayoutVars>
      </dgm:prSet>
      <dgm:spPr/>
    </dgm:pt>
    <dgm:pt modelId="{1A0999BC-A507-4A62-9055-5FF8D6A34979}" type="pres">
      <dgm:prSet presAssocID="{50012519-F6E0-4678-8734-7E24EA23179D}" presName="levelTx" presStyleLbl="revTx" presStyleIdx="0" presStyleCnt="0">
        <dgm:presLayoutVars>
          <dgm:chMax val="1"/>
          <dgm:bulletEnabled val="1"/>
        </dgm:presLayoutVars>
      </dgm:prSet>
      <dgm:spPr/>
    </dgm:pt>
    <dgm:pt modelId="{503D11E9-9936-4E84-98EA-635564968262}" type="pres">
      <dgm:prSet presAssocID="{E54FD1B0-DF16-4A4A-924F-8BD730F345D6}" presName="Name8" presStyleCnt="0"/>
      <dgm:spPr/>
    </dgm:pt>
    <dgm:pt modelId="{55EC43AC-3A60-4DFD-88C2-C7BE21F52E55}" type="pres">
      <dgm:prSet presAssocID="{E54FD1B0-DF16-4A4A-924F-8BD730F345D6}" presName="level" presStyleLbl="node1" presStyleIdx="2" presStyleCnt="4">
        <dgm:presLayoutVars>
          <dgm:chMax val="1"/>
          <dgm:bulletEnabled val="1"/>
        </dgm:presLayoutVars>
      </dgm:prSet>
      <dgm:spPr/>
    </dgm:pt>
    <dgm:pt modelId="{D06839EA-6F5A-4D6E-ACF2-1DD5DE6CF35F}" type="pres">
      <dgm:prSet presAssocID="{E54FD1B0-DF16-4A4A-924F-8BD730F345D6}" presName="levelTx" presStyleLbl="revTx" presStyleIdx="0" presStyleCnt="0">
        <dgm:presLayoutVars>
          <dgm:chMax val="1"/>
          <dgm:bulletEnabled val="1"/>
        </dgm:presLayoutVars>
      </dgm:prSet>
      <dgm:spPr/>
    </dgm:pt>
    <dgm:pt modelId="{B313BC52-F716-4FA9-A5A0-F283874AC324}" type="pres">
      <dgm:prSet presAssocID="{0E278BAD-6FA8-46C7-B48D-341DE488DD1D}" presName="Name8" presStyleCnt="0"/>
      <dgm:spPr/>
    </dgm:pt>
    <dgm:pt modelId="{3B1B0427-C74A-427A-956A-60D917E9ED5B}" type="pres">
      <dgm:prSet presAssocID="{0E278BAD-6FA8-46C7-B48D-341DE488DD1D}" presName="level" presStyleLbl="node1" presStyleIdx="3" presStyleCnt="4">
        <dgm:presLayoutVars>
          <dgm:chMax val="1"/>
          <dgm:bulletEnabled val="1"/>
        </dgm:presLayoutVars>
      </dgm:prSet>
      <dgm:spPr/>
    </dgm:pt>
    <dgm:pt modelId="{BEE33A42-32D2-421E-A52E-21622A62F7CD}" type="pres">
      <dgm:prSet presAssocID="{0E278BAD-6FA8-46C7-B48D-341DE488DD1D}" presName="levelTx" presStyleLbl="revTx" presStyleIdx="0" presStyleCnt="0">
        <dgm:presLayoutVars>
          <dgm:chMax val="1"/>
          <dgm:bulletEnabled val="1"/>
        </dgm:presLayoutVars>
      </dgm:prSet>
      <dgm:spPr/>
    </dgm:pt>
  </dgm:ptLst>
  <dgm:cxnLst>
    <dgm:cxn modelId="{72046306-3EEB-4814-A43B-1057C2FA0DAB}" type="presOf" srcId="{0E278BAD-6FA8-46C7-B48D-341DE488DD1D}" destId="{3B1B0427-C74A-427A-956A-60D917E9ED5B}" srcOrd="0" destOrd="0" presId="urn:microsoft.com/office/officeart/2005/8/layout/pyramid1"/>
    <dgm:cxn modelId="{05547313-A2DF-4781-9E53-2387B652892F}" type="presOf" srcId="{81CC0C29-3754-4B03-9124-F59D8F30FDC0}" destId="{22C62E32-8832-4C75-A3CC-1643991E28A4}" srcOrd="0" destOrd="0" presId="urn:microsoft.com/office/officeart/2005/8/layout/pyramid1"/>
    <dgm:cxn modelId="{F53EDC2A-C0BD-448A-81E3-52F0D7288043}" srcId="{1E44158E-9A9B-4A23-97FB-2B5243C4380F}" destId="{50012519-F6E0-4678-8734-7E24EA23179D}" srcOrd="1" destOrd="0" parTransId="{1D5DF162-42B1-4CE9-8130-5C0B1BB1AD2D}" sibTransId="{0EF879DC-7F7A-47E9-8DD2-6ADBCC248007}"/>
    <dgm:cxn modelId="{C36F822F-0B91-4135-93FA-352D1D419AD4}" type="presOf" srcId="{50012519-F6E0-4678-8734-7E24EA23179D}" destId="{11EF0690-A0E1-4050-BB5F-9F49476D4657}" srcOrd="0" destOrd="0" presId="urn:microsoft.com/office/officeart/2005/8/layout/pyramid1"/>
    <dgm:cxn modelId="{84EE963D-2A88-46C1-AD24-27D8B5602AD8}" type="presOf" srcId="{E54FD1B0-DF16-4A4A-924F-8BD730F345D6}" destId="{55EC43AC-3A60-4DFD-88C2-C7BE21F52E55}" srcOrd="0" destOrd="0" presId="urn:microsoft.com/office/officeart/2005/8/layout/pyramid1"/>
    <dgm:cxn modelId="{D1A9A740-82B8-4E1D-9299-38071E50EA9C}" srcId="{1E44158E-9A9B-4A23-97FB-2B5243C4380F}" destId="{0E278BAD-6FA8-46C7-B48D-341DE488DD1D}" srcOrd="3" destOrd="0" parTransId="{764D9213-FF60-4A92-8C8F-18DC2D69A2CD}" sibTransId="{2D0290AE-AEEA-44D1-8523-F880C28F0177}"/>
    <dgm:cxn modelId="{A5481267-B7C2-4626-830D-511C81785C2D}" type="presOf" srcId="{1E44158E-9A9B-4A23-97FB-2B5243C4380F}" destId="{CF9A4A45-3E85-4542-85D5-47F72A4A7E95}" srcOrd="0" destOrd="0" presId="urn:microsoft.com/office/officeart/2005/8/layout/pyramid1"/>
    <dgm:cxn modelId="{A7E4B17A-FEEC-4F8E-9288-7045F0A7622C}" srcId="{1E44158E-9A9B-4A23-97FB-2B5243C4380F}" destId="{E54FD1B0-DF16-4A4A-924F-8BD730F345D6}" srcOrd="2" destOrd="0" parTransId="{08BBE43B-6203-49F9-B6B0-DA2BFE61C57C}" sibTransId="{597A7D7C-A40D-427F-8FE4-33428930CD7A}"/>
    <dgm:cxn modelId="{588F0382-9470-4FC1-8DA1-D86C4E790F96}" type="presOf" srcId="{50012519-F6E0-4678-8734-7E24EA23179D}" destId="{1A0999BC-A507-4A62-9055-5FF8D6A34979}" srcOrd="1" destOrd="0" presId="urn:microsoft.com/office/officeart/2005/8/layout/pyramid1"/>
    <dgm:cxn modelId="{312E259C-062B-4409-937D-ECB78D2476FB}" type="presOf" srcId="{E54FD1B0-DF16-4A4A-924F-8BD730F345D6}" destId="{D06839EA-6F5A-4D6E-ACF2-1DD5DE6CF35F}" srcOrd="1" destOrd="0" presId="urn:microsoft.com/office/officeart/2005/8/layout/pyramid1"/>
    <dgm:cxn modelId="{FD7DD2A3-8142-4197-83BB-3370022DB4F7}" type="presOf" srcId="{0E278BAD-6FA8-46C7-B48D-341DE488DD1D}" destId="{BEE33A42-32D2-421E-A52E-21622A62F7CD}" srcOrd="1" destOrd="0" presId="urn:microsoft.com/office/officeart/2005/8/layout/pyramid1"/>
    <dgm:cxn modelId="{D15D7FBB-4B39-49B9-B21D-4EEC7D99117C}" srcId="{1E44158E-9A9B-4A23-97FB-2B5243C4380F}" destId="{81CC0C29-3754-4B03-9124-F59D8F30FDC0}" srcOrd="0" destOrd="0" parTransId="{441B6514-370C-4F1A-8F12-9F818989266A}" sibTransId="{8F98531D-9BC8-4199-B69F-8E28C9725FF2}"/>
    <dgm:cxn modelId="{F076EABB-2461-45AC-BEF0-D5B48201D90F}" type="presOf" srcId="{81CC0C29-3754-4B03-9124-F59D8F30FDC0}" destId="{4C0729DA-EC16-4C5E-9E86-20E5D9718424}" srcOrd="1" destOrd="0" presId="urn:microsoft.com/office/officeart/2005/8/layout/pyramid1"/>
    <dgm:cxn modelId="{8F14FA65-1095-4D0A-9722-A2C802578B5D}" type="presParOf" srcId="{CF9A4A45-3E85-4542-85D5-47F72A4A7E95}" destId="{CE1EB174-F1B2-4CCC-80B8-13CA91FE2433}" srcOrd="0" destOrd="0" presId="urn:microsoft.com/office/officeart/2005/8/layout/pyramid1"/>
    <dgm:cxn modelId="{83D85404-6690-4CBE-9270-37ED34093CEF}" type="presParOf" srcId="{CE1EB174-F1B2-4CCC-80B8-13CA91FE2433}" destId="{22C62E32-8832-4C75-A3CC-1643991E28A4}" srcOrd="0" destOrd="0" presId="urn:microsoft.com/office/officeart/2005/8/layout/pyramid1"/>
    <dgm:cxn modelId="{A9F20F34-A97C-4637-8F3D-8479B898C61F}" type="presParOf" srcId="{CE1EB174-F1B2-4CCC-80B8-13CA91FE2433}" destId="{4C0729DA-EC16-4C5E-9E86-20E5D9718424}" srcOrd="1" destOrd="0" presId="urn:microsoft.com/office/officeart/2005/8/layout/pyramid1"/>
    <dgm:cxn modelId="{93A18745-B7EF-4D84-AA04-299CFCFBAF41}" type="presParOf" srcId="{CF9A4A45-3E85-4542-85D5-47F72A4A7E95}" destId="{5B7318EA-742D-48A6-8B8E-61C81207B015}" srcOrd="1" destOrd="0" presId="urn:microsoft.com/office/officeart/2005/8/layout/pyramid1"/>
    <dgm:cxn modelId="{0AECFB70-82DB-4014-A509-D6619185D65E}" type="presParOf" srcId="{5B7318EA-742D-48A6-8B8E-61C81207B015}" destId="{11EF0690-A0E1-4050-BB5F-9F49476D4657}" srcOrd="0" destOrd="0" presId="urn:microsoft.com/office/officeart/2005/8/layout/pyramid1"/>
    <dgm:cxn modelId="{48B53A8E-BB77-4176-BB8C-ABE25CB28F2B}" type="presParOf" srcId="{5B7318EA-742D-48A6-8B8E-61C81207B015}" destId="{1A0999BC-A507-4A62-9055-5FF8D6A34979}" srcOrd="1" destOrd="0" presId="urn:microsoft.com/office/officeart/2005/8/layout/pyramid1"/>
    <dgm:cxn modelId="{69F42598-A059-46F0-BBCE-903349892EE7}" type="presParOf" srcId="{CF9A4A45-3E85-4542-85D5-47F72A4A7E95}" destId="{503D11E9-9936-4E84-98EA-635564968262}" srcOrd="2" destOrd="0" presId="urn:microsoft.com/office/officeart/2005/8/layout/pyramid1"/>
    <dgm:cxn modelId="{6710BE5E-CF48-448D-94ED-F11003E1A493}" type="presParOf" srcId="{503D11E9-9936-4E84-98EA-635564968262}" destId="{55EC43AC-3A60-4DFD-88C2-C7BE21F52E55}" srcOrd="0" destOrd="0" presId="urn:microsoft.com/office/officeart/2005/8/layout/pyramid1"/>
    <dgm:cxn modelId="{D189A7B9-3427-47A8-A66D-047BB39006B5}" type="presParOf" srcId="{503D11E9-9936-4E84-98EA-635564968262}" destId="{D06839EA-6F5A-4D6E-ACF2-1DD5DE6CF35F}" srcOrd="1" destOrd="0" presId="urn:microsoft.com/office/officeart/2005/8/layout/pyramid1"/>
    <dgm:cxn modelId="{C303B8AA-DF8B-4982-8762-103AF6924E48}" type="presParOf" srcId="{CF9A4A45-3E85-4542-85D5-47F72A4A7E95}" destId="{B313BC52-F716-4FA9-A5A0-F283874AC324}" srcOrd="3" destOrd="0" presId="urn:microsoft.com/office/officeart/2005/8/layout/pyramid1"/>
    <dgm:cxn modelId="{03EBBB4E-3F90-4643-8A46-C6DED4351323}" type="presParOf" srcId="{B313BC52-F716-4FA9-A5A0-F283874AC324}" destId="{3B1B0427-C74A-427A-956A-60D917E9ED5B}" srcOrd="0" destOrd="0" presId="urn:microsoft.com/office/officeart/2005/8/layout/pyramid1"/>
    <dgm:cxn modelId="{BCE7C211-F2DC-4748-BE30-8B4CF0467E70}" type="presParOf" srcId="{B313BC52-F716-4FA9-A5A0-F283874AC324}" destId="{BEE33A42-32D2-421E-A52E-21622A62F7CD}"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4158E-9A9B-4A23-97FB-2B5243C4380F}" type="doc">
      <dgm:prSet loTypeId="urn:microsoft.com/office/officeart/2005/8/layout/pyramid1" loCatId="pyramid" qsTypeId="urn:microsoft.com/office/officeart/2005/8/quickstyle/simple1" qsCatId="simple" csTypeId="urn:microsoft.com/office/officeart/2005/8/colors/accent1_2" csCatId="accent1" phldr="1"/>
      <dgm:spPr/>
    </dgm:pt>
    <dgm:pt modelId="{81CC0C29-3754-4B03-9124-F59D8F30FDC0}">
      <dgm:prSet phldrT="[Text]" custT="1"/>
      <dgm:spPr>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Human Order</a:t>
          </a:r>
        </a:p>
      </dgm:t>
    </dgm:pt>
    <dgm:pt modelId="{441B6514-370C-4F1A-8F12-9F818989266A}" type="par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8F98531D-9BC8-4199-B69F-8E28C9725FF2}" type="sib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50012519-F6E0-4678-8734-7E24EA23179D}">
      <dgm:prSet phldrT="[Text]"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Animal Order</a:t>
          </a:r>
        </a:p>
      </dgm:t>
    </dgm:pt>
    <dgm:pt modelId="{1D5DF162-42B1-4CE9-8130-5C0B1BB1AD2D}" type="par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0EF879DC-7F7A-47E9-8DD2-6ADBCC248007}" type="sib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E54FD1B0-DF16-4A4A-924F-8BD730F345D6}">
      <dgm:prSet phldrT="[Text]" custT="1"/>
      <dgm:spPr>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Plant Order</a:t>
          </a:r>
        </a:p>
      </dgm:t>
    </dgm:pt>
    <dgm:pt modelId="{08BBE43B-6203-49F9-B6B0-DA2BFE61C57C}" type="par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597A7D7C-A40D-427F-8FE4-33428930CD7A}" type="sib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0E278BAD-6FA8-46C7-B48D-341DE488DD1D}">
      <dgm:prSet phldrT="[Text]" custT="1"/>
      <dgm:spPr>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Physical Order</a:t>
          </a:r>
        </a:p>
      </dgm:t>
    </dgm:pt>
    <dgm:pt modelId="{764D9213-FF60-4A92-8C8F-18DC2D69A2CD}" type="par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2D0290AE-AEEA-44D1-8523-F880C28F0177}" type="sib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CF9A4A45-3E85-4542-85D5-47F72A4A7E95}" type="pres">
      <dgm:prSet presAssocID="{1E44158E-9A9B-4A23-97FB-2B5243C4380F}" presName="Name0" presStyleCnt="0">
        <dgm:presLayoutVars>
          <dgm:dir/>
          <dgm:animLvl val="lvl"/>
          <dgm:resizeHandles val="exact"/>
        </dgm:presLayoutVars>
      </dgm:prSet>
      <dgm:spPr/>
    </dgm:pt>
    <dgm:pt modelId="{CE1EB174-F1B2-4CCC-80B8-13CA91FE2433}" type="pres">
      <dgm:prSet presAssocID="{81CC0C29-3754-4B03-9124-F59D8F30FDC0}" presName="Name8" presStyleCnt="0"/>
      <dgm:spPr/>
    </dgm:pt>
    <dgm:pt modelId="{22C62E32-8832-4C75-A3CC-1643991E28A4}" type="pres">
      <dgm:prSet presAssocID="{81CC0C29-3754-4B03-9124-F59D8F30FDC0}" presName="level" presStyleLbl="node1" presStyleIdx="0" presStyleCnt="4">
        <dgm:presLayoutVars>
          <dgm:chMax val="1"/>
          <dgm:bulletEnabled val="1"/>
        </dgm:presLayoutVars>
      </dgm:prSet>
      <dgm:spPr/>
    </dgm:pt>
    <dgm:pt modelId="{4C0729DA-EC16-4C5E-9E86-20E5D9718424}" type="pres">
      <dgm:prSet presAssocID="{81CC0C29-3754-4B03-9124-F59D8F30FDC0}" presName="levelTx" presStyleLbl="revTx" presStyleIdx="0" presStyleCnt="0">
        <dgm:presLayoutVars>
          <dgm:chMax val="1"/>
          <dgm:bulletEnabled val="1"/>
        </dgm:presLayoutVars>
      </dgm:prSet>
      <dgm:spPr/>
    </dgm:pt>
    <dgm:pt modelId="{5B7318EA-742D-48A6-8B8E-61C81207B015}" type="pres">
      <dgm:prSet presAssocID="{50012519-F6E0-4678-8734-7E24EA23179D}" presName="Name8" presStyleCnt="0"/>
      <dgm:spPr/>
    </dgm:pt>
    <dgm:pt modelId="{11EF0690-A0E1-4050-BB5F-9F49476D4657}" type="pres">
      <dgm:prSet presAssocID="{50012519-F6E0-4678-8734-7E24EA23179D}" presName="level" presStyleLbl="node1" presStyleIdx="1" presStyleCnt="4">
        <dgm:presLayoutVars>
          <dgm:chMax val="1"/>
          <dgm:bulletEnabled val="1"/>
        </dgm:presLayoutVars>
      </dgm:prSet>
      <dgm:spPr/>
    </dgm:pt>
    <dgm:pt modelId="{1A0999BC-A507-4A62-9055-5FF8D6A34979}" type="pres">
      <dgm:prSet presAssocID="{50012519-F6E0-4678-8734-7E24EA23179D}" presName="levelTx" presStyleLbl="revTx" presStyleIdx="0" presStyleCnt="0">
        <dgm:presLayoutVars>
          <dgm:chMax val="1"/>
          <dgm:bulletEnabled val="1"/>
        </dgm:presLayoutVars>
      </dgm:prSet>
      <dgm:spPr/>
    </dgm:pt>
    <dgm:pt modelId="{503D11E9-9936-4E84-98EA-635564968262}" type="pres">
      <dgm:prSet presAssocID="{E54FD1B0-DF16-4A4A-924F-8BD730F345D6}" presName="Name8" presStyleCnt="0"/>
      <dgm:spPr/>
    </dgm:pt>
    <dgm:pt modelId="{55EC43AC-3A60-4DFD-88C2-C7BE21F52E55}" type="pres">
      <dgm:prSet presAssocID="{E54FD1B0-DF16-4A4A-924F-8BD730F345D6}" presName="level" presStyleLbl="node1" presStyleIdx="2" presStyleCnt="4">
        <dgm:presLayoutVars>
          <dgm:chMax val="1"/>
          <dgm:bulletEnabled val="1"/>
        </dgm:presLayoutVars>
      </dgm:prSet>
      <dgm:spPr/>
    </dgm:pt>
    <dgm:pt modelId="{D06839EA-6F5A-4D6E-ACF2-1DD5DE6CF35F}" type="pres">
      <dgm:prSet presAssocID="{E54FD1B0-DF16-4A4A-924F-8BD730F345D6}" presName="levelTx" presStyleLbl="revTx" presStyleIdx="0" presStyleCnt="0">
        <dgm:presLayoutVars>
          <dgm:chMax val="1"/>
          <dgm:bulletEnabled val="1"/>
        </dgm:presLayoutVars>
      </dgm:prSet>
      <dgm:spPr/>
    </dgm:pt>
    <dgm:pt modelId="{B313BC52-F716-4FA9-A5A0-F283874AC324}" type="pres">
      <dgm:prSet presAssocID="{0E278BAD-6FA8-46C7-B48D-341DE488DD1D}" presName="Name8" presStyleCnt="0"/>
      <dgm:spPr/>
    </dgm:pt>
    <dgm:pt modelId="{3B1B0427-C74A-427A-956A-60D917E9ED5B}" type="pres">
      <dgm:prSet presAssocID="{0E278BAD-6FA8-46C7-B48D-341DE488DD1D}" presName="level" presStyleLbl="node1" presStyleIdx="3" presStyleCnt="4">
        <dgm:presLayoutVars>
          <dgm:chMax val="1"/>
          <dgm:bulletEnabled val="1"/>
        </dgm:presLayoutVars>
      </dgm:prSet>
      <dgm:spPr/>
    </dgm:pt>
    <dgm:pt modelId="{BEE33A42-32D2-421E-A52E-21622A62F7CD}" type="pres">
      <dgm:prSet presAssocID="{0E278BAD-6FA8-46C7-B48D-341DE488DD1D}" presName="levelTx" presStyleLbl="revTx" presStyleIdx="0" presStyleCnt="0">
        <dgm:presLayoutVars>
          <dgm:chMax val="1"/>
          <dgm:bulletEnabled val="1"/>
        </dgm:presLayoutVars>
      </dgm:prSet>
      <dgm:spPr/>
    </dgm:pt>
  </dgm:ptLst>
  <dgm:cxnLst>
    <dgm:cxn modelId="{1A6E9B0A-BBBF-4AC9-9036-33144BBD9427}" type="presOf" srcId="{81CC0C29-3754-4B03-9124-F59D8F30FDC0}" destId="{4C0729DA-EC16-4C5E-9E86-20E5D9718424}" srcOrd="1" destOrd="0" presId="urn:microsoft.com/office/officeart/2005/8/layout/pyramid1"/>
    <dgm:cxn modelId="{1305B80E-6C68-45CD-B25E-277793DFA807}" type="presOf" srcId="{1E44158E-9A9B-4A23-97FB-2B5243C4380F}" destId="{CF9A4A45-3E85-4542-85D5-47F72A4A7E95}" srcOrd="0" destOrd="0" presId="urn:microsoft.com/office/officeart/2005/8/layout/pyramid1"/>
    <dgm:cxn modelId="{D74F2117-B70F-4E6B-8C3C-80C742CD9A45}" type="presOf" srcId="{81CC0C29-3754-4B03-9124-F59D8F30FDC0}" destId="{22C62E32-8832-4C75-A3CC-1643991E28A4}" srcOrd="0" destOrd="0" presId="urn:microsoft.com/office/officeart/2005/8/layout/pyramid1"/>
    <dgm:cxn modelId="{F53EDC2A-C0BD-448A-81E3-52F0D7288043}" srcId="{1E44158E-9A9B-4A23-97FB-2B5243C4380F}" destId="{50012519-F6E0-4678-8734-7E24EA23179D}" srcOrd="1" destOrd="0" parTransId="{1D5DF162-42B1-4CE9-8130-5C0B1BB1AD2D}" sibTransId="{0EF879DC-7F7A-47E9-8DD2-6ADBCC248007}"/>
    <dgm:cxn modelId="{7124EB33-9E9E-45F7-8ABC-2904092161BB}" type="presOf" srcId="{E54FD1B0-DF16-4A4A-924F-8BD730F345D6}" destId="{55EC43AC-3A60-4DFD-88C2-C7BE21F52E55}" srcOrd="0" destOrd="0" presId="urn:microsoft.com/office/officeart/2005/8/layout/pyramid1"/>
    <dgm:cxn modelId="{D1A9A740-82B8-4E1D-9299-38071E50EA9C}" srcId="{1E44158E-9A9B-4A23-97FB-2B5243C4380F}" destId="{0E278BAD-6FA8-46C7-B48D-341DE488DD1D}" srcOrd="3" destOrd="0" parTransId="{764D9213-FF60-4A92-8C8F-18DC2D69A2CD}" sibTransId="{2D0290AE-AEEA-44D1-8523-F880C28F0177}"/>
    <dgm:cxn modelId="{7BBFE16A-E785-47C7-8E39-4A5BB89E49B6}" type="presOf" srcId="{50012519-F6E0-4678-8734-7E24EA23179D}" destId="{1A0999BC-A507-4A62-9055-5FF8D6A34979}" srcOrd="1" destOrd="0" presId="urn:microsoft.com/office/officeart/2005/8/layout/pyramid1"/>
    <dgm:cxn modelId="{94F50654-4B7C-4715-9851-0DAF44D1B4FC}" type="presOf" srcId="{0E278BAD-6FA8-46C7-B48D-341DE488DD1D}" destId="{BEE33A42-32D2-421E-A52E-21622A62F7CD}" srcOrd="1" destOrd="0" presId="urn:microsoft.com/office/officeart/2005/8/layout/pyramid1"/>
    <dgm:cxn modelId="{A7E4B17A-FEEC-4F8E-9288-7045F0A7622C}" srcId="{1E44158E-9A9B-4A23-97FB-2B5243C4380F}" destId="{E54FD1B0-DF16-4A4A-924F-8BD730F345D6}" srcOrd="2" destOrd="0" parTransId="{08BBE43B-6203-49F9-B6B0-DA2BFE61C57C}" sibTransId="{597A7D7C-A40D-427F-8FE4-33428930CD7A}"/>
    <dgm:cxn modelId="{EEA55290-7503-486B-B8BA-64C60B5F4A22}" type="presOf" srcId="{0E278BAD-6FA8-46C7-B48D-341DE488DD1D}" destId="{3B1B0427-C74A-427A-956A-60D917E9ED5B}" srcOrd="0" destOrd="0" presId="urn:microsoft.com/office/officeart/2005/8/layout/pyramid1"/>
    <dgm:cxn modelId="{F8FEC1A8-FB82-4622-81A4-843AA2D52134}" type="presOf" srcId="{50012519-F6E0-4678-8734-7E24EA23179D}" destId="{11EF0690-A0E1-4050-BB5F-9F49476D4657}" srcOrd="0" destOrd="0" presId="urn:microsoft.com/office/officeart/2005/8/layout/pyramid1"/>
    <dgm:cxn modelId="{D15D7FBB-4B39-49B9-B21D-4EEC7D99117C}" srcId="{1E44158E-9A9B-4A23-97FB-2B5243C4380F}" destId="{81CC0C29-3754-4B03-9124-F59D8F30FDC0}" srcOrd="0" destOrd="0" parTransId="{441B6514-370C-4F1A-8F12-9F818989266A}" sibTransId="{8F98531D-9BC8-4199-B69F-8E28C9725FF2}"/>
    <dgm:cxn modelId="{1F71E1BF-F0C4-45CB-BEC9-E4A5AABF3B37}" type="presOf" srcId="{E54FD1B0-DF16-4A4A-924F-8BD730F345D6}" destId="{D06839EA-6F5A-4D6E-ACF2-1DD5DE6CF35F}" srcOrd="1" destOrd="0" presId="urn:microsoft.com/office/officeart/2005/8/layout/pyramid1"/>
    <dgm:cxn modelId="{E09DFCB7-C597-4E3C-B22C-7E897C545A04}" type="presParOf" srcId="{CF9A4A45-3E85-4542-85D5-47F72A4A7E95}" destId="{CE1EB174-F1B2-4CCC-80B8-13CA91FE2433}" srcOrd="0" destOrd="0" presId="urn:microsoft.com/office/officeart/2005/8/layout/pyramid1"/>
    <dgm:cxn modelId="{EF8BF462-F042-41CE-A531-3F624A30BA1D}" type="presParOf" srcId="{CE1EB174-F1B2-4CCC-80B8-13CA91FE2433}" destId="{22C62E32-8832-4C75-A3CC-1643991E28A4}" srcOrd="0" destOrd="0" presId="urn:microsoft.com/office/officeart/2005/8/layout/pyramid1"/>
    <dgm:cxn modelId="{140230C6-B8B3-4B6F-9F16-B481AAC7AE6F}" type="presParOf" srcId="{CE1EB174-F1B2-4CCC-80B8-13CA91FE2433}" destId="{4C0729DA-EC16-4C5E-9E86-20E5D9718424}" srcOrd="1" destOrd="0" presId="urn:microsoft.com/office/officeart/2005/8/layout/pyramid1"/>
    <dgm:cxn modelId="{28E80982-920A-44B7-ABB3-37AEC725F161}" type="presParOf" srcId="{CF9A4A45-3E85-4542-85D5-47F72A4A7E95}" destId="{5B7318EA-742D-48A6-8B8E-61C81207B015}" srcOrd="1" destOrd="0" presId="urn:microsoft.com/office/officeart/2005/8/layout/pyramid1"/>
    <dgm:cxn modelId="{32EBA4BB-9A19-491E-A419-23E54AC01611}" type="presParOf" srcId="{5B7318EA-742D-48A6-8B8E-61C81207B015}" destId="{11EF0690-A0E1-4050-BB5F-9F49476D4657}" srcOrd="0" destOrd="0" presId="urn:microsoft.com/office/officeart/2005/8/layout/pyramid1"/>
    <dgm:cxn modelId="{DADF62D5-FAB5-43A2-B1D4-66853E9EB2A7}" type="presParOf" srcId="{5B7318EA-742D-48A6-8B8E-61C81207B015}" destId="{1A0999BC-A507-4A62-9055-5FF8D6A34979}" srcOrd="1" destOrd="0" presId="urn:microsoft.com/office/officeart/2005/8/layout/pyramid1"/>
    <dgm:cxn modelId="{F67D39B7-763A-436C-9109-1C921131D3A1}" type="presParOf" srcId="{CF9A4A45-3E85-4542-85D5-47F72A4A7E95}" destId="{503D11E9-9936-4E84-98EA-635564968262}" srcOrd="2" destOrd="0" presId="urn:microsoft.com/office/officeart/2005/8/layout/pyramid1"/>
    <dgm:cxn modelId="{5393F727-149B-435E-8E7E-707833778682}" type="presParOf" srcId="{503D11E9-9936-4E84-98EA-635564968262}" destId="{55EC43AC-3A60-4DFD-88C2-C7BE21F52E55}" srcOrd="0" destOrd="0" presId="urn:microsoft.com/office/officeart/2005/8/layout/pyramid1"/>
    <dgm:cxn modelId="{95D49414-53BB-4336-BA3A-5A05D5DB204A}" type="presParOf" srcId="{503D11E9-9936-4E84-98EA-635564968262}" destId="{D06839EA-6F5A-4D6E-ACF2-1DD5DE6CF35F}" srcOrd="1" destOrd="0" presId="urn:microsoft.com/office/officeart/2005/8/layout/pyramid1"/>
    <dgm:cxn modelId="{0F583D9B-C967-488E-A518-F8C00CD8B214}" type="presParOf" srcId="{CF9A4A45-3E85-4542-85D5-47F72A4A7E95}" destId="{B313BC52-F716-4FA9-A5A0-F283874AC324}" srcOrd="3" destOrd="0" presId="urn:microsoft.com/office/officeart/2005/8/layout/pyramid1"/>
    <dgm:cxn modelId="{8F7B74AB-60A5-47FD-B2CA-D3065A6E814D}" type="presParOf" srcId="{B313BC52-F716-4FA9-A5A0-F283874AC324}" destId="{3B1B0427-C74A-427A-956A-60D917E9ED5B}" srcOrd="0" destOrd="0" presId="urn:microsoft.com/office/officeart/2005/8/layout/pyramid1"/>
    <dgm:cxn modelId="{94E03F02-AC0F-4635-821F-420C1D9AB2B0}" type="presParOf" srcId="{B313BC52-F716-4FA9-A5A0-F283874AC324}" destId="{BEE33A42-32D2-421E-A52E-21622A62F7CD}"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44158E-9A9B-4A23-97FB-2B5243C4380F}" type="doc">
      <dgm:prSet loTypeId="urn:microsoft.com/office/officeart/2005/8/layout/pyramid1" loCatId="pyramid" qsTypeId="urn:microsoft.com/office/officeart/2005/8/quickstyle/simple1" qsCatId="simple" csTypeId="urn:microsoft.com/office/officeart/2005/8/colors/accent1_2" csCatId="accent1" phldr="1"/>
      <dgm:spPr/>
    </dgm:pt>
    <dgm:pt modelId="{81CC0C29-3754-4B03-9124-F59D8F30FDC0}">
      <dgm:prSet phldrT="[Text]" custT="1"/>
      <dgm:spPr>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Human Order</a:t>
          </a:r>
        </a:p>
      </dgm:t>
    </dgm:pt>
    <dgm:pt modelId="{441B6514-370C-4F1A-8F12-9F818989266A}" type="par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8F98531D-9BC8-4199-B69F-8E28C9725FF2}" type="sib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50012519-F6E0-4678-8734-7E24EA23179D}">
      <dgm:prSet phldrT="[Text]"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Animal Order</a:t>
          </a:r>
        </a:p>
      </dgm:t>
    </dgm:pt>
    <dgm:pt modelId="{1D5DF162-42B1-4CE9-8130-5C0B1BB1AD2D}" type="par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0EF879DC-7F7A-47E9-8DD2-6ADBCC248007}" type="sib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E54FD1B0-DF16-4A4A-924F-8BD730F345D6}">
      <dgm:prSet phldrT="[Text]" custT="1"/>
      <dgm:spPr>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Plant Order</a:t>
          </a:r>
        </a:p>
      </dgm:t>
    </dgm:pt>
    <dgm:pt modelId="{08BBE43B-6203-49F9-B6B0-DA2BFE61C57C}" type="par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597A7D7C-A40D-427F-8FE4-33428930CD7A}" type="sib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0E278BAD-6FA8-46C7-B48D-341DE488DD1D}">
      <dgm:prSet phldrT="[Text]" custT="1"/>
      <dgm:spPr>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Physical Order</a:t>
          </a:r>
        </a:p>
      </dgm:t>
    </dgm:pt>
    <dgm:pt modelId="{764D9213-FF60-4A92-8C8F-18DC2D69A2CD}" type="par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2D0290AE-AEEA-44D1-8523-F880C28F0177}" type="sib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CF9A4A45-3E85-4542-85D5-47F72A4A7E95}" type="pres">
      <dgm:prSet presAssocID="{1E44158E-9A9B-4A23-97FB-2B5243C4380F}" presName="Name0" presStyleCnt="0">
        <dgm:presLayoutVars>
          <dgm:dir/>
          <dgm:animLvl val="lvl"/>
          <dgm:resizeHandles val="exact"/>
        </dgm:presLayoutVars>
      </dgm:prSet>
      <dgm:spPr/>
    </dgm:pt>
    <dgm:pt modelId="{CE1EB174-F1B2-4CCC-80B8-13CA91FE2433}" type="pres">
      <dgm:prSet presAssocID="{81CC0C29-3754-4B03-9124-F59D8F30FDC0}" presName="Name8" presStyleCnt="0"/>
      <dgm:spPr/>
    </dgm:pt>
    <dgm:pt modelId="{22C62E32-8832-4C75-A3CC-1643991E28A4}" type="pres">
      <dgm:prSet presAssocID="{81CC0C29-3754-4B03-9124-F59D8F30FDC0}" presName="level" presStyleLbl="node1" presStyleIdx="0" presStyleCnt="4">
        <dgm:presLayoutVars>
          <dgm:chMax val="1"/>
          <dgm:bulletEnabled val="1"/>
        </dgm:presLayoutVars>
      </dgm:prSet>
      <dgm:spPr/>
    </dgm:pt>
    <dgm:pt modelId="{4C0729DA-EC16-4C5E-9E86-20E5D9718424}" type="pres">
      <dgm:prSet presAssocID="{81CC0C29-3754-4B03-9124-F59D8F30FDC0}" presName="levelTx" presStyleLbl="revTx" presStyleIdx="0" presStyleCnt="0">
        <dgm:presLayoutVars>
          <dgm:chMax val="1"/>
          <dgm:bulletEnabled val="1"/>
        </dgm:presLayoutVars>
      </dgm:prSet>
      <dgm:spPr/>
    </dgm:pt>
    <dgm:pt modelId="{5B7318EA-742D-48A6-8B8E-61C81207B015}" type="pres">
      <dgm:prSet presAssocID="{50012519-F6E0-4678-8734-7E24EA23179D}" presName="Name8" presStyleCnt="0"/>
      <dgm:spPr/>
    </dgm:pt>
    <dgm:pt modelId="{11EF0690-A0E1-4050-BB5F-9F49476D4657}" type="pres">
      <dgm:prSet presAssocID="{50012519-F6E0-4678-8734-7E24EA23179D}" presName="level" presStyleLbl="node1" presStyleIdx="1" presStyleCnt="4">
        <dgm:presLayoutVars>
          <dgm:chMax val="1"/>
          <dgm:bulletEnabled val="1"/>
        </dgm:presLayoutVars>
      </dgm:prSet>
      <dgm:spPr/>
    </dgm:pt>
    <dgm:pt modelId="{1A0999BC-A507-4A62-9055-5FF8D6A34979}" type="pres">
      <dgm:prSet presAssocID="{50012519-F6E0-4678-8734-7E24EA23179D}" presName="levelTx" presStyleLbl="revTx" presStyleIdx="0" presStyleCnt="0">
        <dgm:presLayoutVars>
          <dgm:chMax val="1"/>
          <dgm:bulletEnabled val="1"/>
        </dgm:presLayoutVars>
      </dgm:prSet>
      <dgm:spPr/>
    </dgm:pt>
    <dgm:pt modelId="{503D11E9-9936-4E84-98EA-635564968262}" type="pres">
      <dgm:prSet presAssocID="{E54FD1B0-DF16-4A4A-924F-8BD730F345D6}" presName="Name8" presStyleCnt="0"/>
      <dgm:spPr/>
    </dgm:pt>
    <dgm:pt modelId="{55EC43AC-3A60-4DFD-88C2-C7BE21F52E55}" type="pres">
      <dgm:prSet presAssocID="{E54FD1B0-DF16-4A4A-924F-8BD730F345D6}" presName="level" presStyleLbl="node1" presStyleIdx="2" presStyleCnt="4">
        <dgm:presLayoutVars>
          <dgm:chMax val="1"/>
          <dgm:bulletEnabled val="1"/>
        </dgm:presLayoutVars>
      </dgm:prSet>
      <dgm:spPr/>
    </dgm:pt>
    <dgm:pt modelId="{D06839EA-6F5A-4D6E-ACF2-1DD5DE6CF35F}" type="pres">
      <dgm:prSet presAssocID="{E54FD1B0-DF16-4A4A-924F-8BD730F345D6}" presName="levelTx" presStyleLbl="revTx" presStyleIdx="0" presStyleCnt="0">
        <dgm:presLayoutVars>
          <dgm:chMax val="1"/>
          <dgm:bulletEnabled val="1"/>
        </dgm:presLayoutVars>
      </dgm:prSet>
      <dgm:spPr/>
    </dgm:pt>
    <dgm:pt modelId="{B313BC52-F716-4FA9-A5A0-F283874AC324}" type="pres">
      <dgm:prSet presAssocID="{0E278BAD-6FA8-46C7-B48D-341DE488DD1D}" presName="Name8" presStyleCnt="0"/>
      <dgm:spPr/>
    </dgm:pt>
    <dgm:pt modelId="{3B1B0427-C74A-427A-956A-60D917E9ED5B}" type="pres">
      <dgm:prSet presAssocID="{0E278BAD-6FA8-46C7-B48D-341DE488DD1D}" presName="level" presStyleLbl="node1" presStyleIdx="3" presStyleCnt="4">
        <dgm:presLayoutVars>
          <dgm:chMax val="1"/>
          <dgm:bulletEnabled val="1"/>
        </dgm:presLayoutVars>
      </dgm:prSet>
      <dgm:spPr/>
    </dgm:pt>
    <dgm:pt modelId="{BEE33A42-32D2-421E-A52E-21622A62F7CD}" type="pres">
      <dgm:prSet presAssocID="{0E278BAD-6FA8-46C7-B48D-341DE488DD1D}" presName="levelTx" presStyleLbl="revTx" presStyleIdx="0" presStyleCnt="0">
        <dgm:presLayoutVars>
          <dgm:chMax val="1"/>
          <dgm:bulletEnabled val="1"/>
        </dgm:presLayoutVars>
      </dgm:prSet>
      <dgm:spPr/>
    </dgm:pt>
  </dgm:ptLst>
  <dgm:cxnLst>
    <dgm:cxn modelId="{1A6E9B0A-BBBF-4AC9-9036-33144BBD9427}" type="presOf" srcId="{81CC0C29-3754-4B03-9124-F59D8F30FDC0}" destId="{4C0729DA-EC16-4C5E-9E86-20E5D9718424}" srcOrd="1" destOrd="0" presId="urn:microsoft.com/office/officeart/2005/8/layout/pyramid1"/>
    <dgm:cxn modelId="{1305B80E-6C68-45CD-B25E-277793DFA807}" type="presOf" srcId="{1E44158E-9A9B-4A23-97FB-2B5243C4380F}" destId="{CF9A4A45-3E85-4542-85D5-47F72A4A7E95}" srcOrd="0" destOrd="0" presId="urn:microsoft.com/office/officeart/2005/8/layout/pyramid1"/>
    <dgm:cxn modelId="{D74F2117-B70F-4E6B-8C3C-80C742CD9A45}" type="presOf" srcId="{81CC0C29-3754-4B03-9124-F59D8F30FDC0}" destId="{22C62E32-8832-4C75-A3CC-1643991E28A4}" srcOrd="0" destOrd="0" presId="urn:microsoft.com/office/officeart/2005/8/layout/pyramid1"/>
    <dgm:cxn modelId="{F53EDC2A-C0BD-448A-81E3-52F0D7288043}" srcId="{1E44158E-9A9B-4A23-97FB-2B5243C4380F}" destId="{50012519-F6E0-4678-8734-7E24EA23179D}" srcOrd="1" destOrd="0" parTransId="{1D5DF162-42B1-4CE9-8130-5C0B1BB1AD2D}" sibTransId="{0EF879DC-7F7A-47E9-8DD2-6ADBCC248007}"/>
    <dgm:cxn modelId="{7124EB33-9E9E-45F7-8ABC-2904092161BB}" type="presOf" srcId="{E54FD1B0-DF16-4A4A-924F-8BD730F345D6}" destId="{55EC43AC-3A60-4DFD-88C2-C7BE21F52E55}" srcOrd="0" destOrd="0" presId="urn:microsoft.com/office/officeart/2005/8/layout/pyramid1"/>
    <dgm:cxn modelId="{D1A9A740-82B8-4E1D-9299-38071E50EA9C}" srcId="{1E44158E-9A9B-4A23-97FB-2B5243C4380F}" destId="{0E278BAD-6FA8-46C7-B48D-341DE488DD1D}" srcOrd="3" destOrd="0" parTransId="{764D9213-FF60-4A92-8C8F-18DC2D69A2CD}" sibTransId="{2D0290AE-AEEA-44D1-8523-F880C28F0177}"/>
    <dgm:cxn modelId="{7BBFE16A-E785-47C7-8E39-4A5BB89E49B6}" type="presOf" srcId="{50012519-F6E0-4678-8734-7E24EA23179D}" destId="{1A0999BC-A507-4A62-9055-5FF8D6A34979}" srcOrd="1" destOrd="0" presId="urn:microsoft.com/office/officeart/2005/8/layout/pyramid1"/>
    <dgm:cxn modelId="{94F50654-4B7C-4715-9851-0DAF44D1B4FC}" type="presOf" srcId="{0E278BAD-6FA8-46C7-B48D-341DE488DD1D}" destId="{BEE33A42-32D2-421E-A52E-21622A62F7CD}" srcOrd="1" destOrd="0" presId="urn:microsoft.com/office/officeart/2005/8/layout/pyramid1"/>
    <dgm:cxn modelId="{A7E4B17A-FEEC-4F8E-9288-7045F0A7622C}" srcId="{1E44158E-9A9B-4A23-97FB-2B5243C4380F}" destId="{E54FD1B0-DF16-4A4A-924F-8BD730F345D6}" srcOrd="2" destOrd="0" parTransId="{08BBE43B-6203-49F9-B6B0-DA2BFE61C57C}" sibTransId="{597A7D7C-A40D-427F-8FE4-33428930CD7A}"/>
    <dgm:cxn modelId="{EEA55290-7503-486B-B8BA-64C60B5F4A22}" type="presOf" srcId="{0E278BAD-6FA8-46C7-B48D-341DE488DD1D}" destId="{3B1B0427-C74A-427A-956A-60D917E9ED5B}" srcOrd="0" destOrd="0" presId="urn:microsoft.com/office/officeart/2005/8/layout/pyramid1"/>
    <dgm:cxn modelId="{F8FEC1A8-FB82-4622-81A4-843AA2D52134}" type="presOf" srcId="{50012519-F6E0-4678-8734-7E24EA23179D}" destId="{11EF0690-A0E1-4050-BB5F-9F49476D4657}" srcOrd="0" destOrd="0" presId="urn:microsoft.com/office/officeart/2005/8/layout/pyramid1"/>
    <dgm:cxn modelId="{D15D7FBB-4B39-49B9-B21D-4EEC7D99117C}" srcId="{1E44158E-9A9B-4A23-97FB-2B5243C4380F}" destId="{81CC0C29-3754-4B03-9124-F59D8F30FDC0}" srcOrd="0" destOrd="0" parTransId="{441B6514-370C-4F1A-8F12-9F818989266A}" sibTransId="{8F98531D-9BC8-4199-B69F-8E28C9725FF2}"/>
    <dgm:cxn modelId="{1F71E1BF-F0C4-45CB-BEC9-E4A5AABF3B37}" type="presOf" srcId="{E54FD1B0-DF16-4A4A-924F-8BD730F345D6}" destId="{D06839EA-6F5A-4D6E-ACF2-1DD5DE6CF35F}" srcOrd="1" destOrd="0" presId="urn:microsoft.com/office/officeart/2005/8/layout/pyramid1"/>
    <dgm:cxn modelId="{E09DFCB7-C597-4E3C-B22C-7E897C545A04}" type="presParOf" srcId="{CF9A4A45-3E85-4542-85D5-47F72A4A7E95}" destId="{CE1EB174-F1B2-4CCC-80B8-13CA91FE2433}" srcOrd="0" destOrd="0" presId="urn:microsoft.com/office/officeart/2005/8/layout/pyramid1"/>
    <dgm:cxn modelId="{EF8BF462-F042-41CE-A531-3F624A30BA1D}" type="presParOf" srcId="{CE1EB174-F1B2-4CCC-80B8-13CA91FE2433}" destId="{22C62E32-8832-4C75-A3CC-1643991E28A4}" srcOrd="0" destOrd="0" presId="urn:microsoft.com/office/officeart/2005/8/layout/pyramid1"/>
    <dgm:cxn modelId="{140230C6-B8B3-4B6F-9F16-B481AAC7AE6F}" type="presParOf" srcId="{CE1EB174-F1B2-4CCC-80B8-13CA91FE2433}" destId="{4C0729DA-EC16-4C5E-9E86-20E5D9718424}" srcOrd="1" destOrd="0" presId="urn:microsoft.com/office/officeart/2005/8/layout/pyramid1"/>
    <dgm:cxn modelId="{28E80982-920A-44B7-ABB3-37AEC725F161}" type="presParOf" srcId="{CF9A4A45-3E85-4542-85D5-47F72A4A7E95}" destId="{5B7318EA-742D-48A6-8B8E-61C81207B015}" srcOrd="1" destOrd="0" presId="urn:microsoft.com/office/officeart/2005/8/layout/pyramid1"/>
    <dgm:cxn modelId="{32EBA4BB-9A19-491E-A419-23E54AC01611}" type="presParOf" srcId="{5B7318EA-742D-48A6-8B8E-61C81207B015}" destId="{11EF0690-A0E1-4050-BB5F-9F49476D4657}" srcOrd="0" destOrd="0" presId="urn:microsoft.com/office/officeart/2005/8/layout/pyramid1"/>
    <dgm:cxn modelId="{DADF62D5-FAB5-43A2-B1D4-66853E9EB2A7}" type="presParOf" srcId="{5B7318EA-742D-48A6-8B8E-61C81207B015}" destId="{1A0999BC-A507-4A62-9055-5FF8D6A34979}" srcOrd="1" destOrd="0" presId="urn:microsoft.com/office/officeart/2005/8/layout/pyramid1"/>
    <dgm:cxn modelId="{F67D39B7-763A-436C-9109-1C921131D3A1}" type="presParOf" srcId="{CF9A4A45-3E85-4542-85D5-47F72A4A7E95}" destId="{503D11E9-9936-4E84-98EA-635564968262}" srcOrd="2" destOrd="0" presId="urn:microsoft.com/office/officeart/2005/8/layout/pyramid1"/>
    <dgm:cxn modelId="{5393F727-149B-435E-8E7E-707833778682}" type="presParOf" srcId="{503D11E9-9936-4E84-98EA-635564968262}" destId="{55EC43AC-3A60-4DFD-88C2-C7BE21F52E55}" srcOrd="0" destOrd="0" presId="urn:microsoft.com/office/officeart/2005/8/layout/pyramid1"/>
    <dgm:cxn modelId="{95D49414-53BB-4336-BA3A-5A05D5DB204A}" type="presParOf" srcId="{503D11E9-9936-4E84-98EA-635564968262}" destId="{D06839EA-6F5A-4D6E-ACF2-1DD5DE6CF35F}" srcOrd="1" destOrd="0" presId="urn:microsoft.com/office/officeart/2005/8/layout/pyramid1"/>
    <dgm:cxn modelId="{0F583D9B-C967-488E-A518-F8C00CD8B214}" type="presParOf" srcId="{CF9A4A45-3E85-4542-85D5-47F72A4A7E95}" destId="{B313BC52-F716-4FA9-A5A0-F283874AC324}" srcOrd="3" destOrd="0" presId="urn:microsoft.com/office/officeart/2005/8/layout/pyramid1"/>
    <dgm:cxn modelId="{8F7B74AB-60A5-47FD-B2CA-D3065A6E814D}" type="presParOf" srcId="{B313BC52-F716-4FA9-A5A0-F283874AC324}" destId="{3B1B0427-C74A-427A-956A-60D917E9ED5B}" srcOrd="0" destOrd="0" presId="urn:microsoft.com/office/officeart/2005/8/layout/pyramid1"/>
    <dgm:cxn modelId="{94E03F02-AC0F-4635-821F-420C1D9AB2B0}" type="presParOf" srcId="{B313BC52-F716-4FA9-A5A0-F283874AC324}" destId="{BEE33A42-32D2-421E-A52E-21622A62F7CD}"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2E32-8832-4C75-A3CC-1643991E28A4}">
      <dsp:nvSpPr>
        <dsp:cNvPr id="0" name=""/>
        <dsp:cNvSpPr/>
      </dsp:nvSpPr>
      <dsp:spPr>
        <a:xfrm>
          <a:off x="2286000" y="0"/>
          <a:ext cx="1524000" cy="1016000"/>
        </a:xfrm>
        <a:prstGeom prst="trapezoid">
          <a:avLst>
            <a:gd name="adj" fmla="val 75000"/>
          </a:avLst>
        </a:prstGeom>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Human Order</a:t>
          </a:r>
        </a:p>
      </dsp:txBody>
      <dsp:txXfrm>
        <a:off x="2286000" y="0"/>
        <a:ext cx="1524000" cy="1016000"/>
      </dsp:txXfrm>
    </dsp:sp>
    <dsp:sp modelId="{11EF0690-A0E1-4050-BB5F-9F49476D4657}">
      <dsp:nvSpPr>
        <dsp:cNvPr id="0" name=""/>
        <dsp:cNvSpPr/>
      </dsp:nvSpPr>
      <dsp:spPr>
        <a:xfrm>
          <a:off x="1524000" y="1015999"/>
          <a:ext cx="3048000" cy="1016000"/>
        </a:xfrm>
        <a:prstGeom prst="trapezoid">
          <a:avLst>
            <a:gd name="adj" fmla="val 75000"/>
          </a:avLst>
        </a:prstGeom>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Animal Order</a:t>
          </a:r>
        </a:p>
      </dsp:txBody>
      <dsp:txXfrm>
        <a:off x="2057400" y="1015999"/>
        <a:ext cx="1981200" cy="1016000"/>
      </dsp:txXfrm>
    </dsp:sp>
    <dsp:sp modelId="{55EC43AC-3A60-4DFD-88C2-C7BE21F52E55}">
      <dsp:nvSpPr>
        <dsp:cNvPr id="0" name=""/>
        <dsp:cNvSpPr/>
      </dsp:nvSpPr>
      <dsp:spPr>
        <a:xfrm>
          <a:off x="762000" y="2031999"/>
          <a:ext cx="4572000" cy="1016000"/>
        </a:xfrm>
        <a:prstGeom prst="trapezoid">
          <a:avLst>
            <a:gd name="adj" fmla="val 75000"/>
          </a:avLst>
        </a:prstGeom>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Plant Order</a:t>
          </a:r>
        </a:p>
      </dsp:txBody>
      <dsp:txXfrm>
        <a:off x="1562100" y="2031999"/>
        <a:ext cx="2971800" cy="1016000"/>
      </dsp:txXfrm>
    </dsp:sp>
    <dsp:sp modelId="{3B1B0427-C74A-427A-956A-60D917E9ED5B}">
      <dsp:nvSpPr>
        <dsp:cNvPr id="0" name=""/>
        <dsp:cNvSpPr/>
      </dsp:nvSpPr>
      <dsp:spPr>
        <a:xfrm>
          <a:off x="0" y="3047999"/>
          <a:ext cx="6096000" cy="1016000"/>
        </a:xfrm>
        <a:prstGeom prst="trapezoid">
          <a:avLst>
            <a:gd name="adj" fmla="val 75000"/>
          </a:avLst>
        </a:prstGeom>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Physical Order</a:t>
          </a:r>
        </a:p>
      </dsp:txBody>
      <dsp:txXfrm>
        <a:off x="1066799" y="3047999"/>
        <a:ext cx="3962400"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2E32-8832-4C75-A3CC-1643991E28A4}">
      <dsp:nvSpPr>
        <dsp:cNvPr id="0" name=""/>
        <dsp:cNvSpPr/>
      </dsp:nvSpPr>
      <dsp:spPr>
        <a:xfrm>
          <a:off x="2286000" y="0"/>
          <a:ext cx="1524000" cy="1016000"/>
        </a:xfrm>
        <a:prstGeom prst="trapezoid">
          <a:avLst>
            <a:gd name="adj" fmla="val 75000"/>
          </a:avLst>
        </a:prstGeom>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Human Order</a:t>
          </a:r>
        </a:p>
      </dsp:txBody>
      <dsp:txXfrm>
        <a:off x="2286000" y="0"/>
        <a:ext cx="1524000" cy="1016000"/>
      </dsp:txXfrm>
    </dsp:sp>
    <dsp:sp modelId="{11EF0690-A0E1-4050-BB5F-9F49476D4657}">
      <dsp:nvSpPr>
        <dsp:cNvPr id="0" name=""/>
        <dsp:cNvSpPr/>
      </dsp:nvSpPr>
      <dsp:spPr>
        <a:xfrm>
          <a:off x="1524000" y="1015999"/>
          <a:ext cx="3048000" cy="1016000"/>
        </a:xfrm>
        <a:prstGeom prst="trapezoid">
          <a:avLst>
            <a:gd name="adj" fmla="val 75000"/>
          </a:avLst>
        </a:prstGeom>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Animal Order</a:t>
          </a:r>
        </a:p>
      </dsp:txBody>
      <dsp:txXfrm>
        <a:off x="2057400" y="1015999"/>
        <a:ext cx="1981200" cy="1016000"/>
      </dsp:txXfrm>
    </dsp:sp>
    <dsp:sp modelId="{55EC43AC-3A60-4DFD-88C2-C7BE21F52E55}">
      <dsp:nvSpPr>
        <dsp:cNvPr id="0" name=""/>
        <dsp:cNvSpPr/>
      </dsp:nvSpPr>
      <dsp:spPr>
        <a:xfrm>
          <a:off x="762000" y="2031999"/>
          <a:ext cx="4572000" cy="1016000"/>
        </a:xfrm>
        <a:prstGeom prst="trapezoid">
          <a:avLst>
            <a:gd name="adj" fmla="val 75000"/>
          </a:avLst>
        </a:prstGeom>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Plant Order</a:t>
          </a:r>
        </a:p>
      </dsp:txBody>
      <dsp:txXfrm>
        <a:off x="1562100" y="2031999"/>
        <a:ext cx="2971800" cy="1016000"/>
      </dsp:txXfrm>
    </dsp:sp>
    <dsp:sp modelId="{3B1B0427-C74A-427A-956A-60D917E9ED5B}">
      <dsp:nvSpPr>
        <dsp:cNvPr id="0" name=""/>
        <dsp:cNvSpPr/>
      </dsp:nvSpPr>
      <dsp:spPr>
        <a:xfrm>
          <a:off x="0" y="3047999"/>
          <a:ext cx="6096000" cy="1016000"/>
        </a:xfrm>
        <a:prstGeom prst="trapezoid">
          <a:avLst>
            <a:gd name="adj" fmla="val 75000"/>
          </a:avLst>
        </a:prstGeom>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Physical Order</a:t>
          </a:r>
        </a:p>
      </dsp:txBody>
      <dsp:txXfrm>
        <a:off x="1066799" y="3047999"/>
        <a:ext cx="3962400" cy="10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2E32-8832-4C75-A3CC-1643991E28A4}">
      <dsp:nvSpPr>
        <dsp:cNvPr id="0" name=""/>
        <dsp:cNvSpPr/>
      </dsp:nvSpPr>
      <dsp:spPr>
        <a:xfrm>
          <a:off x="2286000" y="0"/>
          <a:ext cx="1524000" cy="1016000"/>
        </a:xfrm>
        <a:prstGeom prst="trapezoid">
          <a:avLst>
            <a:gd name="adj" fmla="val 75000"/>
          </a:avLst>
        </a:prstGeom>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Human Order</a:t>
          </a:r>
        </a:p>
      </dsp:txBody>
      <dsp:txXfrm>
        <a:off x="2286000" y="0"/>
        <a:ext cx="1524000" cy="1016000"/>
      </dsp:txXfrm>
    </dsp:sp>
    <dsp:sp modelId="{11EF0690-A0E1-4050-BB5F-9F49476D4657}">
      <dsp:nvSpPr>
        <dsp:cNvPr id="0" name=""/>
        <dsp:cNvSpPr/>
      </dsp:nvSpPr>
      <dsp:spPr>
        <a:xfrm>
          <a:off x="1524000" y="1015999"/>
          <a:ext cx="3048000" cy="1016000"/>
        </a:xfrm>
        <a:prstGeom prst="trapezoid">
          <a:avLst>
            <a:gd name="adj" fmla="val 75000"/>
          </a:avLst>
        </a:prstGeom>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Animal Order</a:t>
          </a:r>
        </a:p>
      </dsp:txBody>
      <dsp:txXfrm>
        <a:off x="2057400" y="1015999"/>
        <a:ext cx="1981200" cy="1016000"/>
      </dsp:txXfrm>
    </dsp:sp>
    <dsp:sp modelId="{55EC43AC-3A60-4DFD-88C2-C7BE21F52E55}">
      <dsp:nvSpPr>
        <dsp:cNvPr id="0" name=""/>
        <dsp:cNvSpPr/>
      </dsp:nvSpPr>
      <dsp:spPr>
        <a:xfrm>
          <a:off x="762000" y="2031999"/>
          <a:ext cx="4572000" cy="1016000"/>
        </a:xfrm>
        <a:prstGeom prst="trapezoid">
          <a:avLst>
            <a:gd name="adj" fmla="val 75000"/>
          </a:avLst>
        </a:prstGeom>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Plant Order</a:t>
          </a:r>
        </a:p>
      </dsp:txBody>
      <dsp:txXfrm>
        <a:off x="1562100" y="2031999"/>
        <a:ext cx="2971800" cy="1016000"/>
      </dsp:txXfrm>
    </dsp:sp>
    <dsp:sp modelId="{3B1B0427-C74A-427A-956A-60D917E9ED5B}">
      <dsp:nvSpPr>
        <dsp:cNvPr id="0" name=""/>
        <dsp:cNvSpPr/>
      </dsp:nvSpPr>
      <dsp:spPr>
        <a:xfrm>
          <a:off x="0" y="3047999"/>
          <a:ext cx="6096000" cy="1016000"/>
        </a:xfrm>
        <a:prstGeom prst="trapezoid">
          <a:avLst>
            <a:gd name="adj" fmla="val 75000"/>
          </a:avLst>
        </a:prstGeom>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Physical Order</a:t>
          </a:r>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3/3/2025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3/3/2025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5134C08-2E5B-4749-8419-4665C3182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39DFA19-D2E6-4F2F-B383-2A0F9F78FF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2656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 id="2147490837" r:id="rId9"/>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lanetaryrenewal.org/ipr/vegetarian.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wHKIrq_Aux4?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4">
            <a:extLst>
              <a:ext uri="{FF2B5EF4-FFF2-40B4-BE49-F238E27FC236}">
                <a16:creationId xmlns:a16="http://schemas.microsoft.com/office/drawing/2014/main" id="{A119E00D-BF91-49BE-87FB-F8B876A2CA83}"/>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latin typeface="Arial" panose="020B0604020202020204" pitchFamily="34" charset="0"/>
            </a:endParaRPr>
          </a:p>
        </p:txBody>
      </p:sp>
      <p:sp>
        <p:nvSpPr>
          <p:cNvPr id="19459" name="Title 3">
            <a:extLst>
              <a:ext uri="{FF2B5EF4-FFF2-40B4-BE49-F238E27FC236}">
                <a16:creationId xmlns:a16="http://schemas.microsoft.com/office/drawing/2014/main" id="{CB6E35F6-A435-412B-BE86-2A4F0778AD47}"/>
              </a:ext>
            </a:extLst>
          </p:cNvPr>
          <p:cNvSpPr>
            <a:spLocks noGrp="1" noChangeArrowheads="1"/>
          </p:cNvSpPr>
          <p:nvPr>
            <p:ph type="ctrTitle"/>
          </p:nvPr>
        </p:nvSpPr>
        <p:spPr>
          <a:xfrm>
            <a:off x="1709738" y="1066800"/>
            <a:ext cx="7840662" cy="2449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19</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Understanding Harmony in the Nature</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A3F9C1F-51AC-45B0-A12A-E879CB6477F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 of Mutual Fulfillment</a:t>
            </a:r>
            <a:r>
              <a:rPr lang="en-US" altLang="en-US" sz="1800"/>
              <a:t>    </a:t>
            </a:r>
            <a:r>
              <a:rPr lang="en-GB" altLang="en-US" sz="2800">
                <a:latin typeface="Kruti Dev 010" pitchFamily="2" charset="0"/>
                <a:cs typeface="Arial" panose="020B0604020202020204" pitchFamily="34" charset="0"/>
              </a:rPr>
              <a:t>ijLij iwjdrk </a:t>
            </a:r>
            <a:r>
              <a:rPr lang="en-US" altLang="en-US" sz="2800">
                <a:latin typeface="Kruti Dev 010" pitchFamily="2" charset="0"/>
              </a:rPr>
              <a:t>dk </a:t>
            </a:r>
            <a:r>
              <a:rPr lang="en-GB" altLang="en-US" sz="2800">
                <a:latin typeface="Kruti Dev 010" pitchFamily="2" charset="0"/>
              </a:rPr>
              <a:t>laca/k </a:t>
            </a:r>
            <a:endParaRPr lang="en-GB" altLang="en-US"/>
          </a:p>
        </p:txBody>
      </p:sp>
      <p:sp>
        <p:nvSpPr>
          <p:cNvPr id="3" name="Text Placeholder 2">
            <a:extLst>
              <a:ext uri="{FF2B5EF4-FFF2-40B4-BE49-F238E27FC236}">
                <a16:creationId xmlns:a16="http://schemas.microsoft.com/office/drawing/2014/main" id="{F6AC2925-8FE5-4864-B3CB-C9D91A59E0C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Physical Order, Bio Order and Animal Order are enriching for Human Order, but Human Order (without right understanding) is not fulfilling for any of the 4 orders</a:t>
            </a:r>
          </a:p>
          <a:p>
            <a:pPr>
              <a:buFont typeface="Symbol" pitchFamily="18" charset="2"/>
              <a:buNone/>
            </a:pPr>
            <a:r>
              <a:rPr lang="en-GB" altLang="en-US"/>
              <a:t>Human beings have </a:t>
            </a:r>
          </a:p>
          <a:p>
            <a:pPr>
              <a:buFont typeface="Symbol" pitchFamily="18" charset="2"/>
              <a:buNone/>
            </a:pPr>
            <a:r>
              <a:rPr lang="en-GB" altLang="en-US"/>
              <a:t>   natural acceptance </a:t>
            </a:r>
          </a:p>
          <a:p>
            <a:pPr>
              <a:buFont typeface="Symbol" pitchFamily="18" charset="2"/>
              <a:buNone/>
            </a:pPr>
            <a:r>
              <a:rPr lang="en-GB" altLang="en-US"/>
              <a:t>   to be mutually fulfilling</a:t>
            </a:r>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r>
              <a:rPr lang="en-GB" altLang="en-US"/>
              <a:t>Once human beings understand,</a:t>
            </a:r>
          </a:p>
          <a:p>
            <a:pPr>
              <a:buFont typeface="Symbol" pitchFamily="18" charset="2"/>
              <a:buNone/>
            </a:pPr>
            <a:r>
              <a:rPr lang="en-GB" altLang="en-US"/>
              <a:t>they can be fulfilling for all four orders</a:t>
            </a:r>
          </a:p>
          <a:p>
            <a:pPr>
              <a:buFont typeface="Symbol" pitchFamily="18" charset="2"/>
              <a:buNone/>
            </a:pPr>
            <a:endParaRPr lang="en-GB" altLang="en-US"/>
          </a:p>
        </p:txBody>
      </p:sp>
      <p:grpSp>
        <p:nvGrpSpPr>
          <p:cNvPr id="27652" name="Group 1">
            <a:extLst>
              <a:ext uri="{FF2B5EF4-FFF2-40B4-BE49-F238E27FC236}">
                <a16:creationId xmlns:a16="http://schemas.microsoft.com/office/drawing/2014/main" id="{F9EB366B-1650-45C4-9A40-E9724C55F45C}"/>
              </a:ext>
            </a:extLst>
          </p:cNvPr>
          <p:cNvGrpSpPr>
            <a:grpSpLocks noChangeAspect="1"/>
          </p:cNvGrpSpPr>
          <p:nvPr/>
        </p:nvGrpSpPr>
        <p:grpSpPr bwMode="auto">
          <a:xfrm>
            <a:off x="3086100" y="1752600"/>
            <a:ext cx="7429500" cy="4397375"/>
            <a:chOff x="1800" y="7607"/>
            <a:chExt cx="8820" cy="5220"/>
          </a:xfrm>
        </p:grpSpPr>
        <p:sp>
          <p:nvSpPr>
            <p:cNvPr id="27656" name="AutoShape 21">
              <a:extLst>
                <a:ext uri="{FF2B5EF4-FFF2-40B4-BE49-F238E27FC236}">
                  <a16:creationId xmlns:a16="http://schemas.microsoft.com/office/drawing/2014/main" id="{67C2F3C9-804A-4AEA-8491-91782138C896}"/>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57" name="Oval 20">
              <a:extLst>
                <a:ext uri="{FF2B5EF4-FFF2-40B4-BE49-F238E27FC236}">
                  <a16:creationId xmlns:a16="http://schemas.microsoft.com/office/drawing/2014/main" id="{80B56092-F395-494D-8B25-0B5DCEE8EB3F}"/>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27658" name="Oval 19">
              <a:extLst>
                <a:ext uri="{FF2B5EF4-FFF2-40B4-BE49-F238E27FC236}">
                  <a16:creationId xmlns:a16="http://schemas.microsoft.com/office/drawing/2014/main" id="{CF2B267A-DBD2-4FE3-B041-D879826F6D4A}"/>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7659" name="Oval 18">
              <a:extLst>
                <a:ext uri="{FF2B5EF4-FFF2-40B4-BE49-F238E27FC236}">
                  <a16:creationId xmlns:a16="http://schemas.microsoft.com/office/drawing/2014/main" id="{DD50AD05-9F3B-41D3-85C6-B9D0053BB3FC}"/>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sp>
          <p:nvSpPr>
            <p:cNvPr id="27660" name="Oval 17">
              <a:extLst>
                <a:ext uri="{FF2B5EF4-FFF2-40B4-BE49-F238E27FC236}">
                  <a16:creationId xmlns:a16="http://schemas.microsoft.com/office/drawing/2014/main" id="{1CE941A0-5F22-4ED9-B9D1-769FDC474062}"/>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Human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Human Being</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cxnSp>
          <p:nvCxnSpPr>
            <p:cNvPr id="27661" name="AutoShape 16">
              <a:extLst>
                <a:ext uri="{FF2B5EF4-FFF2-40B4-BE49-F238E27FC236}">
                  <a16:creationId xmlns:a16="http://schemas.microsoft.com/office/drawing/2014/main" id="{F7E903D5-9AA0-41FF-BD9D-C91248925D15}"/>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2" name="AutoShape 15">
              <a:extLst>
                <a:ext uri="{FF2B5EF4-FFF2-40B4-BE49-F238E27FC236}">
                  <a16:creationId xmlns:a16="http://schemas.microsoft.com/office/drawing/2014/main" id="{6F8E7F07-BE2E-4416-B95E-3B9F75860860}"/>
                </a:ext>
              </a:extLst>
            </p:cNvPr>
            <p:cNvCxnSpPr>
              <a:cxnSpLocks noChangeShapeType="1"/>
            </p:cNvCxnSpPr>
            <p:nvPr/>
          </p:nvCxnSpPr>
          <p:spPr bwMode="auto">
            <a:xfrm>
              <a:off x="7380" y="8507"/>
              <a:ext cx="1350" cy="801"/>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3" name="AutoShape 14">
              <a:extLst>
                <a:ext uri="{FF2B5EF4-FFF2-40B4-BE49-F238E27FC236}">
                  <a16:creationId xmlns:a16="http://schemas.microsoft.com/office/drawing/2014/main" id="{42A11590-2B90-4A44-9195-655D69C08342}"/>
                </a:ext>
              </a:extLst>
            </p:cNvPr>
            <p:cNvCxnSpPr>
              <a:cxnSpLocks noChangeShapeType="1"/>
            </p:cNvCxnSpPr>
            <p:nvPr/>
          </p:nvCxnSpPr>
          <p:spPr bwMode="auto">
            <a:xfrm rot="16200000" flipH="1">
              <a:off x="3776" y="10701"/>
              <a:ext cx="817" cy="13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4" name="AutoShape 13">
              <a:extLst>
                <a:ext uri="{FF2B5EF4-FFF2-40B4-BE49-F238E27FC236}">
                  <a16:creationId xmlns:a16="http://schemas.microsoft.com/office/drawing/2014/main" id="{78FD5AD1-EAF8-400E-9464-F34F8458C212}"/>
                </a:ext>
              </a:extLst>
            </p:cNvPr>
            <p:cNvCxnSpPr>
              <a:cxnSpLocks noChangeShapeType="1"/>
            </p:cNvCxnSpPr>
            <p:nvPr/>
          </p:nvCxnSpPr>
          <p:spPr bwMode="auto">
            <a:xfrm rot="5400000">
              <a:off x="7736" y="10791"/>
              <a:ext cx="817" cy="117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65" name="Line 12">
              <a:extLst>
                <a:ext uri="{FF2B5EF4-FFF2-40B4-BE49-F238E27FC236}">
                  <a16:creationId xmlns:a16="http://schemas.microsoft.com/office/drawing/2014/main" id="{C29EA79B-9FA5-4852-B50C-53939593C7FF}"/>
                </a:ext>
              </a:extLst>
            </p:cNvPr>
            <p:cNvSpPr>
              <a:spLocks noChangeShapeType="1"/>
            </p:cNvSpPr>
            <p:nvPr/>
          </p:nvSpPr>
          <p:spPr bwMode="auto">
            <a:xfrm flipH="1" flipV="1">
              <a:off x="6376" y="9308"/>
              <a:ext cx="1" cy="1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27666" name="AutoShape 11">
              <a:extLst>
                <a:ext uri="{FF2B5EF4-FFF2-40B4-BE49-F238E27FC236}">
                  <a16:creationId xmlns:a16="http://schemas.microsoft.com/office/drawing/2014/main" id="{AA854A40-2061-43A3-A84B-7E3901AE3927}"/>
                </a:ext>
              </a:extLst>
            </p:cNvPr>
            <p:cNvCxnSpPr>
              <a:cxnSpLocks noChangeShapeType="1"/>
            </p:cNvCxnSpPr>
            <p:nvPr/>
          </p:nvCxnSpPr>
          <p:spPr bwMode="auto">
            <a:xfrm rot="5400000" flipH="1">
              <a:off x="4619" y="10570"/>
              <a:ext cx="482" cy="790"/>
            </a:xfrm>
            <a:prstGeom prst="curvedConnector3">
              <a:avLst>
                <a:gd name="adj1" fmla="val 4958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7" name="AutoShape 10">
              <a:extLst>
                <a:ext uri="{FF2B5EF4-FFF2-40B4-BE49-F238E27FC236}">
                  <a16:creationId xmlns:a16="http://schemas.microsoft.com/office/drawing/2014/main" id="{55717305-D9EF-4FEA-B115-94227CA25ACE}"/>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8" name="AutoShape 9">
              <a:extLst>
                <a:ext uri="{FF2B5EF4-FFF2-40B4-BE49-F238E27FC236}">
                  <a16:creationId xmlns:a16="http://schemas.microsoft.com/office/drawing/2014/main" id="{B865A7C7-EDEC-48A4-BF8E-C67A509920FF}"/>
                </a:ext>
              </a:extLst>
            </p:cNvPr>
            <p:cNvCxnSpPr>
              <a:cxnSpLocks noChangeShapeType="1"/>
            </p:cNvCxnSpPr>
            <p:nvPr/>
          </p:nvCxnSpPr>
          <p:spPr bwMode="auto">
            <a:xfrm rot="5400000" flipH="1">
              <a:off x="7134" y="8910"/>
              <a:ext cx="492" cy="79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9" name="AutoShape 8">
              <a:extLst>
                <a:ext uri="{FF2B5EF4-FFF2-40B4-BE49-F238E27FC236}">
                  <a16:creationId xmlns:a16="http://schemas.microsoft.com/office/drawing/2014/main" id="{076D8E24-66A8-45E1-AD19-3D0567752893}"/>
                </a:ext>
              </a:extLst>
            </p:cNvPr>
            <p:cNvCxnSpPr>
              <a:cxnSpLocks noChangeShapeType="1"/>
            </p:cNvCxnSpPr>
            <p:nvPr/>
          </p:nvCxnSpPr>
          <p:spPr bwMode="auto">
            <a:xfrm rot="-5400000">
              <a:off x="7229" y="10660"/>
              <a:ext cx="482" cy="610"/>
            </a:xfrm>
            <a:prstGeom prst="curvedConnector3">
              <a:avLst>
                <a:gd name="adj1" fmla="val 4958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70" name="Line 7">
              <a:extLst>
                <a:ext uri="{FF2B5EF4-FFF2-40B4-BE49-F238E27FC236}">
                  <a16:creationId xmlns:a16="http://schemas.microsoft.com/office/drawing/2014/main" id="{DFCAABCD-C716-4990-949C-AE0877996DC9}"/>
                </a:ext>
              </a:extLst>
            </p:cNvPr>
            <p:cNvSpPr>
              <a:spLocks noChangeShapeType="1"/>
            </p:cNvSpPr>
            <p:nvPr/>
          </p:nvSpPr>
          <p:spPr bwMode="auto">
            <a:xfrm>
              <a:off x="4818" y="9947"/>
              <a:ext cx="257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71" name="Line 6">
              <a:extLst>
                <a:ext uri="{FF2B5EF4-FFF2-40B4-BE49-F238E27FC236}">
                  <a16:creationId xmlns:a16="http://schemas.microsoft.com/office/drawing/2014/main" id="{2B3B8522-A28F-4DB4-9CA4-B41F916E22B8}"/>
                </a:ext>
              </a:extLst>
            </p:cNvPr>
            <p:cNvSpPr>
              <a:spLocks noChangeShapeType="1"/>
            </p:cNvSpPr>
            <p:nvPr/>
          </p:nvSpPr>
          <p:spPr bwMode="auto">
            <a:xfrm flipH="1">
              <a:off x="4860" y="10307"/>
              <a:ext cx="253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72" name="Line 5">
              <a:extLst>
                <a:ext uri="{FF2B5EF4-FFF2-40B4-BE49-F238E27FC236}">
                  <a16:creationId xmlns:a16="http://schemas.microsoft.com/office/drawing/2014/main" id="{C47A9AF2-83CD-4E15-9CAF-B923127F60F8}"/>
                </a:ext>
              </a:extLst>
            </p:cNvPr>
            <p:cNvSpPr>
              <a:spLocks noChangeShapeType="1"/>
            </p:cNvSpPr>
            <p:nvPr/>
          </p:nvSpPr>
          <p:spPr bwMode="auto">
            <a:xfrm>
              <a:off x="5970" y="9308"/>
              <a:ext cx="1" cy="1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73" name="Rectangle 4">
              <a:extLst>
                <a:ext uri="{FF2B5EF4-FFF2-40B4-BE49-F238E27FC236}">
                  <a16:creationId xmlns:a16="http://schemas.microsoft.com/office/drawing/2014/main" id="{9E6ADBDB-5638-4FFF-BE30-1BF525CF3299}"/>
                </a:ext>
              </a:extLst>
            </p:cNvPr>
            <p:cNvSpPr>
              <a:spLocks noChangeArrowheads="1"/>
            </p:cNvSpPr>
            <p:nvPr/>
          </p:nvSpPr>
          <p:spPr bwMode="auto">
            <a:xfrm>
              <a:off x="4680" y="10742"/>
              <a:ext cx="36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p>
          </p:txBody>
        </p:sp>
        <p:sp>
          <p:nvSpPr>
            <p:cNvPr id="27674" name="Rectangle 3">
              <a:extLst>
                <a:ext uri="{FF2B5EF4-FFF2-40B4-BE49-F238E27FC236}">
                  <a16:creationId xmlns:a16="http://schemas.microsoft.com/office/drawing/2014/main" id="{E2BA1397-DD29-407D-B453-B7BF0B65A761}"/>
                </a:ext>
              </a:extLst>
            </p:cNvPr>
            <p:cNvSpPr>
              <a:spLocks noChangeArrowheads="1"/>
            </p:cNvSpPr>
            <p:nvPr/>
          </p:nvSpPr>
          <p:spPr bwMode="auto">
            <a:xfrm>
              <a:off x="6165" y="10367"/>
              <a:ext cx="360" cy="40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p>
          </p:txBody>
        </p:sp>
        <p:sp>
          <p:nvSpPr>
            <p:cNvPr id="27675" name="Rectangle 2">
              <a:extLst>
                <a:ext uri="{FF2B5EF4-FFF2-40B4-BE49-F238E27FC236}">
                  <a16:creationId xmlns:a16="http://schemas.microsoft.com/office/drawing/2014/main" id="{61BF64C9-C3B1-464F-B487-740339775F60}"/>
                </a:ext>
              </a:extLst>
            </p:cNvPr>
            <p:cNvSpPr>
              <a:spLocks noChangeArrowheads="1"/>
            </p:cNvSpPr>
            <p:nvPr/>
          </p:nvSpPr>
          <p:spPr bwMode="auto">
            <a:xfrm>
              <a:off x="7200" y="10772"/>
              <a:ext cx="360" cy="4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p>
          </p:txBody>
        </p:sp>
      </p:grpSp>
      <p:sp>
        <p:nvSpPr>
          <p:cNvPr id="31" name="Rectangle 20">
            <a:extLst>
              <a:ext uri="{FF2B5EF4-FFF2-40B4-BE49-F238E27FC236}">
                <a16:creationId xmlns:a16="http://schemas.microsoft.com/office/drawing/2014/main" id="{6DA3E527-377B-455B-9577-71CAC0BA6B32}"/>
              </a:ext>
            </a:extLst>
          </p:cNvPr>
          <p:cNvSpPr>
            <a:spLocks noChangeArrowheads="1"/>
          </p:cNvSpPr>
          <p:nvPr/>
        </p:nvSpPr>
        <p:spPr bwMode="auto">
          <a:xfrm>
            <a:off x="5486400" y="43846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3600"/>
          </a:p>
        </p:txBody>
      </p:sp>
      <p:sp>
        <p:nvSpPr>
          <p:cNvPr id="32" name="Rectangle 21">
            <a:extLst>
              <a:ext uri="{FF2B5EF4-FFF2-40B4-BE49-F238E27FC236}">
                <a16:creationId xmlns:a16="http://schemas.microsoft.com/office/drawing/2014/main" id="{5041E413-5660-4CFE-9B05-6DE43ED77428}"/>
              </a:ext>
            </a:extLst>
          </p:cNvPr>
          <p:cNvSpPr>
            <a:spLocks noChangeArrowheads="1"/>
          </p:cNvSpPr>
          <p:nvPr/>
        </p:nvSpPr>
        <p:spPr bwMode="auto">
          <a:xfrm>
            <a:off x="6781800" y="40163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2800"/>
          </a:p>
        </p:txBody>
      </p:sp>
      <p:sp>
        <p:nvSpPr>
          <p:cNvPr id="33" name="Rectangle 22">
            <a:extLst>
              <a:ext uri="{FF2B5EF4-FFF2-40B4-BE49-F238E27FC236}">
                <a16:creationId xmlns:a16="http://schemas.microsoft.com/office/drawing/2014/main" id="{59D9EED3-64D3-4929-B812-CB49B60E050B}"/>
              </a:ext>
            </a:extLst>
          </p:cNvPr>
          <p:cNvSpPr>
            <a:spLocks noChangeArrowheads="1"/>
          </p:cNvSpPr>
          <p:nvPr/>
        </p:nvSpPr>
        <p:spPr bwMode="auto">
          <a:xfrm>
            <a:off x="7620000" y="43973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204242-BC1E-46CB-8208-67E11DFFC2D1}"/>
              </a:ext>
            </a:extLst>
          </p:cNvPr>
          <p:cNvSpPr>
            <a:spLocks noGrp="1"/>
          </p:cNvSpPr>
          <p:nvPr>
            <p:ph type="title"/>
          </p:nvPr>
        </p:nvSpPr>
        <p:spPr bwMode="auto">
          <a:xfrm>
            <a:off x="76200" y="76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 = 4 Orders</a:t>
            </a:r>
          </a:p>
        </p:txBody>
      </p:sp>
      <p:grpSp>
        <p:nvGrpSpPr>
          <p:cNvPr id="28675" name="Group 1">
            <a:extLst>
              <a:ext uri="{FF2B5EF4-FFF2-40B4-BE49-F238E27FC236}">
                <a16:creationId xmlns:a16="http://schemas.microsoft.com/office/drawing/2014/main" id="{2124A4F3-8056-4CA7-A46F-D79A9B36E610}"/>
              </a:ext>
            </a:extLst>
          </p:cNvPr>
          <p:cNvGrpSpPr>
            <a:grpSpLocks noChangeAspect="1"/>
          </p:cNvGrpSpPr>
          <p:nvPr/>
        </p:nvGrpSpPr>
        <p:grpSpPr bwMode="auto">
          <a:xfrm>
            <a:off x="2514600" y="2068513"/>
            <a:ext cx="7429500" cy="4397375"/>
            <a:chOff x="1800" y="7607"/>
            <a:chExt cx="8820" cy="5220"/>
          </a:xfrm>
        </p:grpSpPr>
        <p:sp>
          <p:nvSpPr>
            <p:cNvPr id="28684" name="AutoShape 21">
              <a:extLst>
                <a:ext uri="{FF2B5EF4-FFF2-40B4-BE49-F238E27FC236}">
                  <a16:creationId xmlns:a16="http://schemas.microsoft.com/office/drawing/2014/main" id="{DDF6E80A-4456-401C-8C6B-57F3182B8764}"/>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8685" name="Oval 20">
              <a:extLst>
                <a:ext uri="{FF2B5EF4-FFF2-40B4-BE49-F238E27FC236}">
                  <a16:creationId xmlns:a16="http://schemas.microsoft.com/office/drawing/2014/main" id="{E78ECA5F-D5B9-4209-AC35-6CE0DAB24BF3}"/>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28686" name="Oval 19">
              <a:extLst>
                <a:ext uri="{FF2B5EF4-FFF2-40B4-BE49-F238E27FC236}">
                  <a16:creationId xmlns:a16="http://schemas.microsoft.com/office/drawing/2014/main" id="{A4B8174B-D8CC-466C-8529-C953BDAFD0F8}"/>
                </a:ext>
              </a:extLst>
            </p:cNvPr>
            <p:cNvSpPr>
              <a:spLocks noChangeArrowheads="1"/>
            </p:cNvSpPr>
            <p:nvPr/>
          </p:nvSpPr>
          <p:spPr bwMode="auto">
            <a:xfrm>
              <a:off x="2160" y="9299"/>
              <a:ext cx="2700" cy="190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8687" name="Oval 18">
              <a:extLst>
                <a:ext uri="{FF2B5EF4-FFF2-40B4-BE49-F238E27FC236}">
                  <a16:creationId xmlns:a16="http://schemas.microsoft.com/office/drawing/2014/main" id="{25D8C196-7F72-4F48-936E-256BB2375FA0}"/>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sp>
          <p:nvSpPr>
            <p:cNvPr id="28688" name="Oval 17">
              <a:extLst>
                <a:ext uri="{FF2B5EF4-FFF2-40B4-BE49-F238E27FC236}">
                  <a16:creationId xmlns:a16="http://schemas.microsoft.com/office/drawing/2014/main" id="{F3F3A073-FC04-4591-81A8-BD1CE2E6AD2D}"/>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Human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Human Being</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grpSp>
      <p:sp>
        <p:nvSpPr>
          <p:cNvPr id="28676" name="TextBox 8">
            <a:extLst>
              <a:ext uri="{FF2B5EF4-FFF2-40B4-BE49-F238E27FC236}">
                <a16:creationId xmlns:a16="http://schemas.microsoft.com/office/drawing/2014/main" id="{9414B36E-73EA-43B7-AC58-6DE103D4195B}"/>
              </a:ext>
            </a:extLst>
          </p:cNvPr>
          <p:cNvSpPr txBox="1">
            <a:spLocks noChangeArrowheads="1"/>
          </p:cNvSpPr>
          <p:nvPr/>
        </p:nvSpPr>
        <p:spPr bwMode="auto">
          <a:xfrm>
            <a:off x="2824163" y="3179763"/>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Recognizing, Fulfilling</a:t>
            </a:r>
          </a:p>
        </p:txBody>
      </p:sp>
      <p:sp>
        <p:nvSpPr>
          <p:cNvPr id="10" name="TextBox 9">
            <a:extLst>
              <a:ext uri="{FF2B5EF4-FFF2-40B4-BE49-F238E27FC236}">
                <a16:creationId xmlns:a16="http://schemas.microsoft.com/office/drawing/2014/main" id="{F9ABF9E7-947D-4A98-A2FC-9887671CA067}"/>
              </a:ext>
            </a:extLst>
          </p:cNvPr>
          <p:cNvSpPr txBox="1">
            <a:spLocks noChangeArrowheads="1"/>
          </p:cNvSpPr>
          <p:nvPr/>
        </p:nvSpPr>
        <p:spPr bwMode="auto">
          <a:xfrm>
            <a:off x="4876800" y="1752600"/>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Recognizing, Fulfilling</a:t>
            </a:r>
          </a:p>
        </p:txBody>
      </p:sp>
      <p:sp>
        <p:nvSpPr>
          <p:cNvPr id="11" name="TextBox 10">
            <a:extLst>
              <a:ext uri="{FF2B5EF4-FFF2-40B4-BE49-F238E27FC236}">
                <a16:creationId xmlns:a16="http://schemas.microsoft.com/office/drawing/2014/main" id="{383CA444-71EA-4658-95E3-39E24253E10E}"/>
              </a:ext>
            </a:extLst>
          </p:cNvPr>
          <p:cNvSpPr txBox="1">
            <a:spLocks noChangeArrowheads="1"/>
          </p:cNvSpPr>
          <p:nvPr/>
        </p:nvSpPr>
        <p:spPr bwMode="auto">
          <a:xfrm>
            <a:off x="7127875" y="2884488"/>
            <a:ext cx="2427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Assuming, </a:t>
            </a:r>
          </a:p>
          <a:p>
            <a:pPr algn="ctr" eaLnBrk="1" hangingPunct="1"/>
            <a:r>
              <a:rPr lang="en-US" altLang="en-US"/>
              <a:t>Recognizing, Fulfilling</a:t>
            </a:r>
          </a:p>
        </p:txBody>
      </p:sp>
      <p:sp>
        <p:nvSpPr>
          <p:cNvPr id="12" name="TextBox 11">
            <a:extLst>
              <a:ext uri="{FF2B5EF4-FFF2-40B4-BE49-F238E27FC236}">
                <a16:creationId xmlns:a16="http://schemas.microsoft.com/office/drawing/2014/main" id="{325614FF-8543-4236-B2C1-69A5444939E9}"/>
              </a:ext>
            </a:extLst>
          </p:cNvPr>
          <p:cNvSpPr txBox="1">
            <a:spLocks noChangeArrowheads="1"/>
          </p:cNvSpPr>
          <p:nvPr/>
        </p:nvSpPr>
        <p:spPr bwMode="auto">
          <a:xfrm>
            <a:off x="7726363" y="5265738"/>
            <a:ext cx="2493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Assuming, </a:t>
            </a:r>
          </a:p>
          <a:p>
            <a:pPr algn="ctr" eaLnBrk="1" hangingPunct="1"/>
            <a:r>
              <a:rPr lang="en-US" altLang="en-US"/>
              <a:t>Recognizing, Fulfilling</a:t>
            </a:r>
          </a:p>
          <a:p>
            <a:pPr algn="ctr" eaLnBrk="1" hangingPunct="1"/>
            <a:r>
              <a:rPr lang="en-US" altLang="en-US">
                <a:solidFill>
                  <a:srgbClr val="FF0000"/>
                </a:solidFill>
              </a:rPr>
              <a:t>Possibility for Knowing</a:t>
            </a:r>
          </a:p>
        </p:txBody>
      </p:sp>
      <p:sp>
        <p:nvSpPr>
          <p:cNvPr id="13" name="TextBox 12">
            <a:extLst>
              <a:ext uri="{FF2B5EF4-FFF2-40B4-BE49-F238E27FC236}">
                <a16:creationId xmlns:a16="http://schemas.microsoft.com/office/drawing/2014/main" id="{7DFE4B9E-7BA4-4F0F-9B06-51EA9F0944AE}"/>
              </a:ext>
            </a:extLst>
          </p:cNvPr>
          <p:cNvSpPr txBox="1">
            <a:spLocks noChangeArrowheads="1"/>
          </p:cNvSpPr>
          <p:nvPr/>
        </p:nvSpPr>
        <p:spPr bwMode="auto">
          <a:xfrm>
            <a:off x="9312275" y="3570288"/>
            <a:ext cx="1127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Self (I) + </a:t>
            </a:r>
          </a:p>
          <a:p>
            <a:pPr algn="ctr" eaLnBrk="1" hangingPunct="1"/>
            <a:r>
              <a:rPr lang="en-US" altLang="en-US"/>
              <a:t>Body</a:t>
            </a:r>
          </a:p>
        </p:txBody>
      </p:sp>
      <p:sp>
        <p:nvSpPr>
          <p:cNvPr id="14" name="TextBox 13">
            <a:extLst>
              <a:ext uri="{FF2B5EF4-FFF2-40B4-BE49-F238E27FC236}">
                <a16:creationId xmlns:a16="http://schemas.microsoft.com/office/drawing/2014/main" id="{9DBFA8AA-4862-4FB0-A552-B5BC439A1556}"/>
              </a:ext>
            </a:extLst>
          </p:cNvPr>
          <p:cNvSpPr txBox="1">
            <a:spLocks noChangeArrowheads="1"/>
          </p:cNvSpPr>
          <p:nvPr/>
        </p:nvSpPr>
        <p:spPr bwMode="auto">
          <a:xfrm>
            <a:off x="3581400" y="5856288"/>
            <a:ext cx="165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Self (I) + Body</a:t>
            </a:r>
          </a:p>
        </p:txBody>
      </p:sp>
      <p:sp>
        <p:nvSpPr>
          <p:cNvPr id="15" name="TextBox 14">
            <a:extLst>
              <a:ext uri="{FF2B5EF4-FFF2-40B4-BE49-F238E27FC236}">
                <a16:creationId xmlns:a16="http://schemas.microsoft.com/office/drawing/2014/main" id="{A395D2EA-A02E-450F-BFBD-99FE470019B4}"/>
              </a:ext>
            </a:extLst>
          </p:cNvPr>
          <p:cNvSpPr txBox="1">
            <a:spLocks noChangeArrowheads="1"/>
          </p:cNvSpPr>
          <p:nvPr/>
        </p:nvSpPr>
        <p:spPr bwMode="auto">
          <a:xfrm>
            <a:off x="1143000" y="1196975"/>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The presence of Self (I) is </a:t>
            </a:r>
          </a:p>
          <a:p>
            <a:pPr eaLnBrk="1" hangingPunct="1"/>
            <a:r>
              <a:rPr lang="en-US" altLang="en-US">
                <a:solidFill>
                  <a:srgbClr val="FF0000"/>
                </a:solidFill>
              </a:rPr>
              <a:t>indicated by the presence</a:t>
            </a:r>
          </a:p>
          <a:p>
            <a:pPr eaLnBrk="1" hangingPunct="1"/>
            <a:r>
              <a:rPr lang="en-US" altLang="en-US">
                <a:solidFill>
                  <a:srgbClr val="FF0000"/>
                </a:solidFill>
              </a:rPr>
              <a:t>of the activity of Assuming</a:t>
            </a:r>
          </a:p>
        </p:txBody>
      </p:sp>
      <p:sp>
        <p:nvSpPr>
          <p:cNvPr id="16" name="Rectangle 15">
            <a:extLst>
              <a:ext uri="{FF2B5EF4-FFF2-40B4-BE49-F238E27FC236}">
                <a16:creationId xmlns:a16="http://schemas.microsoft.com/office/drawing/2014/main" id="{9FE40703-597D-4747-83DB-9B05CEB6E809}"/>
              </a:ext>
            </a:extLst>
          </p:cNvPr>
          <p:cNvSpPr>
            <a:spLocks noChangeArrowheads="1"/>
          </p:cNvSpPr>
          <p:nvPr/>
        </p:nvSpPr>
        <p:spPr bwMode="auto">
          <a:xfrm>
            <a:off x="7620000" y="533400"/>
            <a:ext cx="426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To understand the other  three orders, right understanding of the Human Order is required, otherwise </a:t>
            </a:r>
          </a:p>
          <a:p>
            <a:pPr eaLnBrk="1" hangingPunct="1"/>
            <a:r>
              <a:rPr lang="en-US" altLang="en-US">
                <a:solidFill>
                  <a:srgbClr val="FF0000"/>
                </a:solidFill>
              </a:rPr>
              <a:t>over-evaluation, under-evaluation or otherwise-evaluation of the other orders keeps taking place.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3FF246FB-AE9F-4ED5-BB09-8237207F280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Present-day Problems are largely due to Lack of Understanding</a:t>
            </a:r>
            <a:endParaRPr lang="en-GB" altLang="en-US"/>
          </a:p>
        </p:txBody>
      </p:sp>
      <p:sp>
        <p:nvSpPr>
          <p:cNvPr id="7171" name="Text Placeholder 2">
            <a:extLst>
              <a:ext uri="{FF2B5EF4-FFF2-40B4-BE49-F238E27FC236}">
                <a16:creationId xmlns:a16="http://schemas.microsoft.com/office/drawing/2014/main" id="{8EF84EDE-631A-4742-B475-71ACB9F5EB12}"/>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lang="en-GB">
                <a:latin typeface="Arial" charset="0"/>
                <a:cs typeface="Arial" charset="0"/>
              </a:rPr>
              <a:t>Resource Depletion – The resource is used at a rate which is faster than the rate at which it is produced in nature</a:t>
            </a:r>
          </a:p>
          <a:p>
            <a:pPr>
              <a:buFont typeface="Symbol" pitchFamily="18" charset="2"/>
              <a:buNone/>
              <a:defRPr/>
            </a:pPr>
            <a:r>
              <a:rPr lang="en-GB" sz="2400" err="1">
                <a:latin typeface="Kruti Dev 010" pitchFamily="2" charset="0"/>
              </a:rPr>
              <a:t>lalk</a:t>
            </a:r>
            <a:r>
              <a:rPr lang="en-GB" sz="2400">
                <a:latin typeface="Kruti Dev 010" pitchFamily="2" charset="0"/>
              </a:rPr>
              <a:t>/</a:t>
            </a:r>
            <a:r>
              <a:rPr lang="en-GB" sz="2400" err="1">
                <a:latin typeface="Kruti Dev 010" pitchFamily="2" charset="0"/>
              </a:rPr>
              <a:t>ku</a:t>
            </a:r>
            <a:r>
              <a:rPr lang="en-GB" sz="2400">
                <a:latin typeface="Kruti Dev 010" pitchFamily="2" charset="0"/>
              </a:rPr>
              <a:t> </a:t>
            </a:r>
            <a:r>
              <a:rPr lang="en-GB" sz="2400" err="1">
                <a:latin typeface="Kruti Dev 010" pitchFamily="2" charset="0"/>
              </a:rPr>
              <a:t>vHkko</a:t>
            </a:r>
            <a:r>
              <a:rPr lang="en-GB" sz="2400">
                <a:latin typeface="Kruti Dev 010" pitchFamily="2" charset="0"/>
              </a:rPr>
              <a:t> &amp; </a:t>
            </a:r>
            <a:r>
              <a:rPr lang="en-GB" sz="2400" err="1">
                <a:latin typeface="Kruti Dev 010" pitchFamily="2" charset="0"/>
              </a:rPr>
              <a:t>mRiknu</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iz;qDr</a:t>
            </a:r>
            <a:r>
              <a:rPr lang="en-GB" sz="2400">
                <a:latin typeface="Kruti Dev 010" pitchFamily="2" charset="0"/>
              </a:rPr>
              <a:t> </a:t>
            </a:r>
            <a:r>
              <a:rPr lang="en-GB" sz="2400" err="1">
                <a:latin typeface="Kruti Dev 010" pitchFamily="2" charset="0"/>
              </a:rPr>
              <a:t>laalk</a:t>
            </a:r>
            <a:r>
              <a:rPr lang="en-GB" sz="2400">
                <a:latin typeface="Kruti Dev 010" pitchFamily="2" charset="0"/>
              </a:rPr>
              <a:t>/</a:t>
            </a:r>
            <a:r>
              <a:rPr lang="en-GB" sz="2400" err="1">
                <a:latin typeface="Kruti Dev 010" pitchFamily="2" charset="0"/>
              </a:rPr>
              <a:t>ku</a:t>
            </a:r>
            <a:r>
              <a:rPr lang="en-GB" sz="2400">
                <a:latin typeface="Kruti Dev 010" pitchFamily="2" charset="0"/>
              </a:rPr>
              <a:t> dh </a:t>
            </a:r>
            <a:r>
              <a:rPr lang="en-GB" sz="2400" err="1">
                <a:latin typeface="Kruti Dev 010" pitchFamily="2" charset="0"/>
              </a:rPr>
              <a:t>xfr</a:t>
            </a:r>
            <a:r>
              <a:rPr lang="en-GB" sz="2400">
                <a:latin typeface="Kruti Dev 010" pitchFamily="2" charset="0"/>
              </a:rPr>
              <a:t>] </a:t>
            </a:r>
            <a:r>
              <a:rPr lang="en-GB" sz="2400" err="1">
                <a:latin typeface="Kruti Dev 010" pitchFamily="2" charset="0"/>
              </a:rPr>
              <a:t>mlds</a:t>
            </a:r>
            <a:r>
              <a:rPr lang="en-GB" sz="2400">
                <a:latin typeface="Kruti Dev 010" pitchFamily="2" charset="0"/>
              </a:rPr>
              <a:t> </a:t>
            </a:r>
            <a:r>
              <a:rPr lang="en-GB" sz="2400" err="1">
                <a:latin typeface="Kruti Dev 010" pitchFamily="2" charset="0"/>
              </a:rPr>
              <a:t>izÑfr</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iSnk</a:t>
            </a:r>
            <a:r>
              <a:rPr lang="en-GB" sz="2400">
                <a:latin typeface="Kruti Dev 010" pitchFamily="2" charset="0"/>
              </a:rPr>
              <a:t> </a:t>
            </a:r>
            <a:r>
              <a:rPr lang="en-GB" sz="2400" err="1">
                <a:latin typeface="Kruti Dev 010" pitchFamily="2" charset="0"/>
              </a:rPr>
              <a:t>gksus</a:t>
            </a:r>
            <a:r>
              <a:rPr lang="en-GB" sz="2400">
                <a:latin typeface="Kruti Dev 010" pitchFamily="2" charset="0"/>
              </a:rPr>
              <a:t> dh </a:t>
            </a:r>
            <a:r>
              <a:rPr lang="en-GB" sz="2400" err="1">
                <a:latin typeface="Kruti Dev 010" pitchFamily="2" charset="0"/>
              </a:rPr>
              <a:t>xfr</a:t>
            </a:r>
            <a:r>
              <a:rPr lang="en-GB" sz="2400">
                <a:latin typeface="Kruti Dev 010" pitchFamily="2" charset="0"/>
              </a:rPr>
              <a:t> ls </a:t>
            </a:r>
            <a:r>
              <a:rPr lang="en-GB" sz="2400" err="1">
                <a:latin typeface="Kruti Dev 010" pitchFamily="2" charset="0"/>
              </a:rPr>
              <a:t>T;knk</a:t>
            </a:r>
            <a:r>
              <a:rPr lang="en-GB" sz="2400">
                <a:latin typeface="Kruti Dev 010" pitchFamily="2" charset="0"/>
              </a:rPr>
              <a:t> </a:t>
            </a:r>
            <a:r>
              <a:rPr lang="en-GB" sz="2400" err="1">
                <a:latin typeface="Kruti Dev 010" pitchFamily="2" charset="0"/>
              </a:rPr>
              <a:t>gS</a:t>
            </a:r>
            <a:endParaRPr lang="en-GB" sz="2400">
              <a:latin typeface="Kruti Dev 010" pitchFamily="2"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Pollution – The product is such that</a:t>
            </a:r>
          </a:p>
          <a:p>
            <a:pPr marL="685800" lvl="1" indent="-457200">
              <a:buFont typeface="+mj-lt"/>
              <a:buAutoNum type="arabicPeriod"/>
              <a:defRPr/>
            </a:pPr>
            <a:r>
              <a:rPr sz="2200">
                <a:latin typeface="Arial" charset="0"/>
                <a:cs typeface="Arial" charset="0"/>
              </a:rPr>
              <a:t>It does not return to the cycle in nature or</a:t>
            </a:r>
          </a:p>
          <a:p>
            <a:pPr marL="685800" lvl="1" indent="-457200">
              <a:buFont typeface="+mj-lt"/>
              <a:buAutoNum type="arabicPeriod"/>
              <a:defRPr/>
            </a:pPr>
            <a:r>
              <a:rPr sz="2200">
                <a:latin typeface="Arial" charset="0"/>
                <a:cs typeface="Arial" charset="0"/>
              </a:rPr>
              <a:t>It is produced at a rate that is faster than the rate at which it can return to the cycle in nature</a:t>
            </a:r>
          </a:p>
          <a:p>
            <a:pPr>
              <a:buFont typeface="Symbol" pitchFamily="18" charset="2"/>
              <a:buNone/>
              <a:defRPr/>
            </a:pPr>
            <a:r>
              <a:rPr lang="en-GB" sz="2400" err="1">
                <a:latin typeface="Kruti Dev 010" pitchFamily="2" charset="0"/>
              </a:rPr>
              <a:t>iznw’k.k</a:t>
            </a:r>
            <a:r>
              <a:rPr lang="en-GB" sz="2400">
                <a:latin typeface="Kruti Dev 010" pitchFamily="2" charset="0"/>
              </a:rPr>
              <a:t> &amp; </a:t>
            </a:r>
            <a:r>
              <a:rPr lang="en-GB" sz="2400" err="1">
                <a:latin typeface="Kruti Dev 010" pitchFamily="2" charset="0"/>
              </a:rPr>
              <a:t>mRiknu</a:t>
            </a:r>
            <a:r>
              <a:rPr lang="en-GB" sz="2400">
                <a:latin typeface="Kruti Dev 010" pitchFamily="2" charset="0"/>
              </a:rPr>
              <a:t> ,</a:t>
            </a:r>
            <a:r>
              <a:rPr lang="en-GB" sz="2400" err="1">
                <a:latin typeface="Kruti Dev 010" pitchFamily="2" charset="0"/>
              </a:rPr>
              <a:t>slk</a:t>
            </a:r>
            <a:r>
              <a:rPr lang="en-GB" sz="2400">
                <a:latin typeface="Kruti Dev 010" pitchFamily="2" charset="0"/>
              </a:rPr>
              <a:t> </a:t>
            </a:r>
            <a:r>
              <a:rPr lang="en-GB" sz="2400" err="1">
                <a:latin typeface="Kruti Dev 010" pitchFamily="2" charset="0"/>
              </a:rPr>
              <a:t>gS</a:t>
            </a:r>
            <a:r>
              <a:rPr lang="en-GB" sz="2400">
                <a:latin typeface="Kruti Dev 010" pitchFamily="2" charset="0"/>
              </a:rPr>
              <a:t> </a:t>
            </a:r>
            <a:r>
              <a:rPr lang="en-GB" sz="2400" err="1">
                <a:latin typeface="Kruti Dev 010" pitchFamily="2" charset="0"/>
              </a:rPr>
              <a:t>fd</a:t>
            </a:r>
            <a:endParaRPr lang="en-GB" sz="2400">
              <a:latin typeface="Kruti Dev 010" pitchFamily="2" charset="0"/>
            </a:endParaRPr>
          </a:p>
          <a:p>
            <a:pPr lvl="1">
              <a:buFont typeface="Wingdings" pitchFamily="2" charset="2"/>
              <a:buNone/>
              <a:defRPr/>
            </a:pPr>
            <a:r>
              <a:rPr lang="en-GB" sz="2400">
                <a:latin typeface="Kruti Dev 010" pitchFamily="2" charset="0"/>
              </a:rPr>
              <a:t>1- </a:t>
            </a:r>
            <a:r>
              <a:rPr lang="en-GB" sz="2400" err="1">
                <a:latin typeface="Kruti Dev 010" pitchFamily="2" charset="0"/>
              </a:rPr>
              <a:t>mRikfnr</a:t>
            </a:r>
            <a:r>
              <a:rPr lang="en-GB" sz="2400">
                <a:latin typeface="Kruti Dev 010" pitchFamily="2" charset="0"/>
              </a:rPr>
              <a:t> </a:t>
            </a:r>
            <a:r>
              <a:rPr lang="en-GB" sz="2400" err="1">
                <a:latin typeface="Kruti Dev 010" pitchFamily="2" charset="0"/>
              </a:rPr>
              <a:t>oLrq</a:t>
            </a:r>
            <a:r>
              <a:rPr lang="en-GB" sz="2400">
                <a:latin typeface="Kruti Dev 010" pitchFamily="2" charset="0"/>
              </a:rPr>
              <a:t> </a:t>
            </a:r>
            <a:r>
              <a:rPr lang="en-GB" sz="2400" err="1">
                <a:latin typeface="Kruti Dev 010" pitchFamily="2" charset="0"/>
              </a:rPr>
              <a:t>pØ</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okil</a:t>
            </a:r>
            <a:r>
              <a:rPr lang="en-GB" sz="2400">
                <a:latin typeface="Kruti Dev 010" pitchFamily="2" charset="0"/>
              </a:rPr>
              <a:t> </a:t>
            </a:r>
            <a:r>
              <a:rPr lang="en-GB" sz="2400" err="1">
                <a:latin typeface="Kruti Dev 010" pitchFamily="2" charset="0"/>
              </a:rPr>
              <a:t>ugha</a:t>
            </a:r>
            <a:r>
              <a:rPr lang="en-GB" sz="2400">
                <a:latin typeface="Kruti Dev 010" pitchFamily="2" charset="0"/>
              </a:rPr>
              <a:t> </a:t>
            </a:r>
            <a:r>
              <a:rPr lang="en-GB" sz="2400" err="1">
                <a:latin typeface="Kruti Dev 010" pitchFamily="2" charset="0"/>
              </a:rPr>
              <a:t>vkrh</a:t>
            </a:r>
            <a:r>
              <a:rPr lang="en-GB" sz="2400">
                <a:latin typeface="Kruti Dev 010" pitchFamily="2" charset="0"/>
              </a:rPr>
              <a:t> ;k</a:t>
            </a:r>
          </a:p>
          <a:p>
            <a:pPr lvl="1">
              <a:buFont typeface="Wingdings" pitchFamily="2" charset="2"/>
              <a:buNone/>
              <a:defRPr/>
            </a:pPr>
            <a:r>
              <a:rPr lang="en-GB" sz="2400">
                <a:latin typeface="Kruti Dev 010" pitchFamily="2" charset="0"/>
              </a:rPr>
              <a:t>2- </a:t>
            </a:r>
            <a:r>
              <a:rPr lang="en-GB" sz="2400" err="1">
                <a:latin typeface="Kruti Dev 010" pitchFamily="2" charset="0"/>
              </a:rPr>
              <a:t>mRiknu</a:t>
            </a:r>
            <a:r>
              <a:rPr lang="en-GB" sz="2400">
                <a:latin typeface="Kruti Dev 010" pitchFamily="2" charset="0"/>
              </a:rPr>
              <a:t> dh </a:t>
            </a:r>
            <a:r>
              <a:rPr lang="en-GB" sz="2400" err="1">
                <a:latin typeface="Kruti Dev 010" pitchFamily="2" charset="0"/>
              </a:rPr>
              <a:t>xfr</a:t>
            </a:r>
            <a:r>
              <a:rPr lang="en-GB" sz="2400">
                <a:latin typeface="Kruti Dev 010" pitchFamily="2" charset="0"/>
              </a:rPr>
              <a:t> </a:t>
            </a:r>
            <a:r>
              <a:rPr lang="en-GB" sz="2400" err="1">
                <a:latin typeface="Kruti Dev 010" pitchFamily="2" charset="0"/>
              </a:rPr>
              <a:t>izkÑfrd</a:t>
            </a:r>
            <a:r>
              <a:rPr lang="en-GB" sz="2400">
                <a:latin typeface="Kruti Dev 010" pitchFamily="2" charset="0"/>
              </a:rPr>
              <a:t> </a:t>
            </a:r>
            <a:r>
              <a:rPr lang="en-GB" sz="2400" err="1">
                <a:latin typeface="Kruti Dev 010" pitchFamily="2" charset="0"/>
              </a:rPr>
              <a:t>pØz</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okil</a:t>
            </a:r>
            <a:r>
              <a:rPr lang="en-GB" sz="2400">
                <a:latin typeface="Kruti Dev 010" pitchFamily="2" charset="0"/>
              </a:rPr>
              <a:t> </a:t>
            </a:r>
            <a:r>
              <a:rPr lang="en-GB" sz="2400" err="1">
                <a:latin typeface="Kruti Dev 010" pitchFamily="2" charset="0"/>
              </a:rPr>
              <a:t>tkus</a:t>
            </a:r>
            <a:r>
              <a:rPr lang="en-GB" sz="2400">
                <a:latin typeface="Kruti Dev 010" pitchFamily="2" charset="0"/>
              </a:rPr>
              <a:t> dh </a:t>
            </a:r>
            <a:r>
              <a:rPr lang="en-GB" sz="2400" err="1">
                <a:latin typeface="Kruti Dev 010" pitchFamily="2" charset="0"/>
              </a:rPr>
              <a:t>xfr</a:t>
            </a:r>
            <a:r>
              <a:rPr lang="en-GB" sz="2400">
                <a:latin typeface="Kruti Dev 010" pitchFamily="2" charset="0"/>
              </a:rPr>
              <a:t> ls </a:t>
            </a:r>
            <a:r>
              <a:rPr lang="en-GB" sz="2400" err="1">
                <a:latin typeface="Kruti Dev 010" pitchFamily="2" charset="0"/>
              </a:rPr>
              <a:t>T;knk</a:t>
            </a:r>
            <a:r>
              <a:rPr lang="en-GB" sz="2400">
                <a:latin typeface="Kruti Dev 010" pitchFamily="2" charset="0"/>
              </a:rPr>
              <a:t> </a:t>
            </a:r>
            <a:r>
              <a:rPr lang="en-GB" sz="2400" err="1">
                <a:latin typeface="Kruti Dev 010" pitchFamily="2" charset="0"/>
              </a:rPr>
              <a:t>gS</a:t>
            </a:r>
            <a:endParaRPr sz="2400">
              <a:latin typeface="Arial" charset="0"/>
              <a:cs typeface="Arial" charset="0"/>
            </a:endParaRPr>
          </a:p>
          <a:p>
            <a:pPr>
              <a:buFont typeface="Symbol" pitchFamily="18" charset="2"/>
              <a:buNone/>
              <a:defRPr/>
            </a:pPr>
            <a:endParaRPr lang="en-GB">
              <a:latin typeface="Arial" charset="0"/>
              <a:cs typeface="Arial"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rved Right Arrow 12">
            <a:extLst>
              <a:ext uri="{FF2B5EF4-FFF2-40B4-BE49-F238E27FC236}">
                <a16:creationId xmlns:a16="http://schemas.microsoft.com/office/drawing/2014/main" id="{BBECC555-0404-4761-A26D-2191A808ACE8}"/>
              </a:ext>
            </a:extLst>
          </p:cNvPr>
          <p:cNvSpPr/>
          <p:nvPr/>
        </p:nvSpPr>
        <p:spPr>
          <a:xfrm rot="19440425" flipH="1">
            <a:off x="8912225" y="1709738"/>
            <a:ext cx="1295400" cy="4437062"/>
          </a:xfrm>
          <a:prstGeom prst="curved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29699" name="Title 1">
            <a:extLst>
              <a:ext uri="{FF2B5EF4-FFF2-40B4-BE49-F238E27FC236}">
                <a16:creationId xmlns:a16="http://schemas.microsoft.com/office/drawing/2014/main" id="{6CF1FC13-D432-4A58-B98F-813A5F1F00F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Harmony in Nature </a:t>
            </a:r>
            <a:r>
              <a:rPr lang="en-US" altLang="en-US" sz="2400">
                <a:latin typeface="Kruti Dev 010" pitchFamily="2" charset="0"/>
              </a:rPr>
              <a:t>iz—fr esa O;oLFkk</a:t>
            </a:r>
            <a:r>
              <a:rPr lang="en-US" altLang="en-US" sz="2000"/>
              <a:t> </a:t>
            </a:r>
            <a:endParaRPr lang="en-US" altLang="en-US"/>
          </a:p>
        </p:txBody>
      </p:sp>
      <p:sp>
        <p:nvSpPr>
          <p:cNvPr id="21508" name="Text Placeholder 2">
            <a:extLst>
              <a:ext uri="{FF2B5EF4-FFF2-40B4-BE49-F238E27FC236}">
                <a16:creationId xmlns:a16="http://schemas.microsoft.com/office/drawing/2014/main" id="{D093554A-E7E7-4E4E-AC4E-01F80779E691}"/>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bodyPr>
          <a:lstStyle/>
          <a:p>
            <a:pPr marL="0" indent="0">
              <a:buFont typeface="Symbol" pitchFamily="18" charset="2"/>
              <a:buNone/>
              <a:defRPr/>
            </a:pPr>
            <a:r>
              <a:rPr altLang="en-US"/>
              <a:t>Quantity of units in each order</a:t>
            </a:r>
          </a:p>
          <a:p>
            <a:pPr marL="0" indent="0">
              <a:buFont typeface="Symbol" pitchFamily="18" charset="2"/>
              <a:buNone/>
              <a:defRPr/>
            </a:pPr>
            <a:r>
              <a:rPr altLang="en-US"/>
              <a:t>	Physical &gt;&gt; Plant &gt;&gt; Animal &gt;&gt; Human</a:t>
            </a:r>
          </a:p>
          <a:p>
            <a:pPr marL="0" indent="0">
              <a:buFont typeface="Symbol" pitchFamily="18" charset="2"/>
              <a:buNone/>
              <a:defRPr/>
            </a:pPr>
            <a:r>
              <a:rPr altLang="en-US"/>
              <a:t>	Quantity as per overall enrichment of the whole; and availability of sustaining resources</a:t>
            </a:r>
          </a:p>
          <a:p>
            <a:pPr marL="0" indent="0">
              <a:buFont typeface="Symbol" pitchFamily="18" charset="2"/>
              <a:buNone/>
              <a:defRPr/>
            </a:pPr>
            <a:endParaRPr altLang="en-US"/>
          </a:p>
          <a:p>
            <a:pPr marL="0" indent="0">
              <a:buFont typeface="Symbol" pitchFamily="18" charset="2"/>
              <a:buNone/>
              <a:defRPr/>
            </a:pPr>
            <a:r>
              <a:rPr altLang="en-US"/>
              <a:t>Dependence of each order is on all</a:t>
            </a:r>
          </a:p>
          <a:p>
            <a:pPr marL="0" indent="0">
              <a:buFont typeface="Symbol" pitchFamily="18" charset="2"/>
              <a:buNone/>
              <a:defRPr/>
            </a:pPr>
            <a:r>
              <a:rPr altLang="en-US"/>
              <a:t>	previous orders</a:t>
            </a:r>
            <a:endParaRPr lang="en-IN" altLang="en-US"/>
          </a:p>
          <a:p>
            <a:pPr marL="0" indent="0">
              <a:buFont typeface="Symbol" pitchFamily="18" charset="2"/>
              <a:buNone/>
              <a:defRPr/>
            </a:pPr>
            <a:endParaRPr altLang="en-US"/>
          </a:p>
          <a:p>
            <a:pPr marL="0" indent="0">
              <a:buFont typeface="Symbol" pitchFamily="18" charset="2"/>
              <a:buNone/>
              <a:defRPr/>
            </a:pPr>
            <a:r>
              <a:rPr altLang="en-US"/>
              <a:t>Survival of Human Order is </a:t>
            </a:r>
          </a:p>
          <a:p>
            <a:pPr marL="0" indent="0">
              <a:buFont typeface="Symbol" pitchFamily="18" charset="2"/>
              <a:buNone/>
              <a:defRPr/>
            </a:pPr>
            <a:r>
              <a:rPr altLang="en-US"/>
              <a:t>dependent on all the three orders</a:t>
            </a:r>
          </a:p>
          <a:p>
            <a:pPr marL="0" indent="0">
              <a:buFont typeface="Symbol" pitchFamily="18" charset="2"/>
              <a:buNone/>
              <a:defRPr/>
            </a:pPr>
            <a:endParaRPr altLang="en-US"/>
          </a:p>
          <a:p>
            <a:pPr marL="0" indent="0">
              <a:buFont typeface="Symbol" pitchFamily="18" charset="2"/>
              <a:buNone/>
              <a:defRPr/>
            </a:pPr>
            <a:r>
              <a:rPr lang="en-GB"/>
              <a:t>Role of human being is to ensure </a:t>
            </a:r>
          </a:p>
          <a:p>
            <a:pPr marL="0" indent="0">
              <a:buFont typeface="Symbol" pitchFamily="18" charset="2"/>
              <a:buNone/>
              <a:defRPr/>
            </a:pPr>
            <a:r>
              <a:rPr lang="en-GB"/>
              <a:t>the enrichment, protection and </a:t>
            </a:r>
          </a:p>
          <a:p>
            <a:pPr marL="0" indent="0">
              <a:buFont typeface="Symbol" pitchFamily="18" charset="2"/>
              <a:buNone/>
              <a:defRPr/>
            </a:pPr>
            <a:r>
              <a:rPr lang="en-GB"/>
              <a:t>right utilisation of the rest of nature</a:t>
            </a:r>
          </a:p>
          <a:p>
            <a:pPr marL="0" indent="0">
              <a:buFont typeface="Symbol" pitchFamily="18" charset="2"/>
              <a:buNone/>
              <a:defRPr/>
            </a:pPr>
            <a:endParaRPr altLang="en-US"/>
          </a:p>
          <a:p>
            <a:pPr>
              <a:defRPr/>
            </a:pPr>
            <a:endParaRPr altLang="en-US"/>
          </a:p>
        </p:txBody>
      </p:sp>
      <p:graphicFrame>
        <p:nvGraphicFramePr>
          <p:cNvPr id="4" name="Diagram 3">
            <a:extLst>
              <a:ext uri="{FF2B5EF4-FFF2-40B4-BE49-F238E27FC236}">
                <a16:creationId xmlns:a16="http://schemas.microsoft.com/office/drawing/2014/main" id="{02F46161-96A1-4A27-89DE-E0206771399D}"/>
              </a:ext>
            </a:extLst>
          </p:cNvPr>
          <p:cNvGraphicFramePr/>
          <p:nvPr/>
        </p:nvGraphicFramePr>
        <p:xfrm>
          <a:off x="4572000" y="2413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rved Right Arrow 13">
            <a:extLst>
              <a:ext uri="{FF2B5EF4-FFF2-40B4-BE49-F238E27FC236}">
                <a16:creationId xmlns:a16="http://schemas.microsoft.com/office/drawing/2014/main" id="{0E08D666-A5A9-46C3-8B32-86153C7FCC44}"/>
              </a:ext>
            </a:extLst>
          </p:cNvPr>
          <p:cNvSpPr/>
          <p:nvPr/>
        </p:nvSpPr>
        <p:spPr>
          <a:xfrm rot="19439523" flipH="1">
            <a:off x="8691563" y="2239963"/>
            <a:ext cx="1166812" cy="2798762"/>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5" name="Curved Right Arrow 14">
            <a:extLst>
              <a:ext uri="{FF2B5EF4-FFF2-40B4-BE49-F238E27FC236}">
                <a16:creationId xmlns:a16="http://schemas.microsoft.com/office/drawing/2014/main" id="{60567AA1-42D0-48C6-8C37-69791591B1ED}"/>
              </a:ext>
            </a:extLst>
          </p:cNvPr>
          <p:cNvSpPr/>
          <p:nvPr/>
        </p:nvSpPr>
        <p:spPr>
          <a:xfrm rot="19439523" flipH="1">
            <a:off x="8467725" y="2813050"/>
            <a:ext cx="952500" cy="1120775"/>
          </a:xfrm>
          <a:prstGeom prst="curved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8" name="Picture 7">
            <a:extLst>
              <a:ext uri="{FF2B5EF4-FFF2-40B4-BE49-F238E27FC236}">
                <a16:creationId xmlns:a16="http://schemas.microsoft.com/office/drawing/2014/main" id="{4971C97E-FDC0-40B6-BBCE-4ACEF60768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523" t="13620"/>
          <a:stretch>
            <a:fillRect/>
          </a:stretch>
        </p:blipFill>
        <p:spPr bwMode="auto">
          <a:xfrm>
            <a:off x="11118850" y="5392738"/>
            <a:ext cx="995363" cy="1084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FCE03C9-E724-477E-8AC0-C83015F0CA0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Harmony in Nature </a:t>
            </a:r>
            <a:r>
              <a:rPr lang="en-US" altLang="en-US" sz="2400">
                <a:latin typeface="Kruti Dev 010" pitchFamily="2" charset="0"/>
              </a:rPr>
              <a:t>iz—fr esa O;oLFkk</a:t>
            </a:r>
            <a:r>
              <a:rPr lang="en-US" altLang="en-US" sz="2000"/>
              <a:t> </a:t>
            </a:r>
            <a:endParaRPr lang="en-US" altLang="en-US"/>
          </a:p>
        </p:txBody>
      </p:sp>
      <p:sp>
        <p:nvSpPr>
          <p:cNvPr id="30723" name="Text Placeholder 2">
            <a:extLst>
              <a:ext uri="{FF2B5EF4-FFF2-40B4-BE49-F238E27FC236}">
                <a16:creationId xmlns:a16="http://schemas.microsoft.com/office/drawing/2014/main" id="{9A41B568-211F-42C9-BA03-9A7B075D20E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All orders have definite conduct – except human order without right understanding</a:t>
            </a:r>
          </a:p>
          <a:p>
            <a:pPr>
              <a:buFont typeface="Symbol" pitchFamily="18" charset="2"/>
              <a:buNone/>
            </a:pPr>
            <a:endParaRPr altLang="en-US" sz="1000"/>
          </a:p>
          <a:p>
            <a:pPr>
              <a:buFont typeface="Symbol" pitchFamily="18" charset="2"/>
              <a:buNone/>
            </a:pPr>
            <a:r>
              <a:rPr altLang="en-US"/>
              <a:t>In human being, the Body has a definite conduct</a:t>
            </a:r>
          </a:p>
          <a:p>
            <a:pPr>
              <a:buFont typeface="Symbol" pitchFamily="18" charset="2"/>
              <a:buNone/>
            </a:pPr>
            <a:r>
              <a:rPr altLang="en-US"/>
              <a:t>The Self (I) operating on assuming without knowing is the source of indefiniteness, problem</a:t>
            </a:r>
          </a:p>
          <a:p>
            <a:pPr>
              <a:buFont typeface="Symbol" pitchFamily="18" charset="2"/>
              <a:buNone/>
            </a:pPr>
            <a:endParaRPr altLang="en-US"/>
          </a:p>
          <a:p>
            <a:pPr>
              <a:buFont typeface="Symbol" pitchFamily="18" charset="2"/>
              <a:buNone/>
            </a:pPr>
            <a:r>
              <a:rPr altLang="en-US"/>
              <a:t>The solution is to ensure knowing </a:t>
            </a:r>
          </a:p>
          <a:p>
            <a:pPr>
              <a:buFont typeface="Symbol" pitchFamily="18" charset="2"/>
              <a:buNone/>
            </a:pPr>
            <a:r>
              <a:rPr altLang="en-US"/>
              <a:t>(understanding harmony)</a:t>
            </a:r>
          </a:p>
          <a:p>
            <a:pPr>
              <a:buFont typeface="Symbol" pitchFamily="18" charset="2"/>
              <a:buNone/>
            </a:pPr>
            <a:endParaRPr altLang="en-US"/>
          </a:p>
          <a:p>
            <a:pPr>
              <a:buFont typeface="Symbol" pitchFamily="18" charset="2"/>
              <a:buNone/>
            </a:pPr>
            <a:r>
              <a:rPr altLang="en-US"/>
              <a:t>Human beings inherently have a </a:t>
            </a:r>
          </a:p>
          <a:p>
            <a:pPr>
              <a:buFont typeface="Symbol" pitchFamily="18" charset="2"/>
              <a:buNone/>
            </a:pPr>
            <a:r>
              <a:rPr altLang="en-US"/>
              <a:t>natural acceptance to know,</a:t>
            </a:r>
          </a:p>
          <a:p>
            <a:pPr>
              <a:buFont typeface="Symbol" pitchFamily="18" charset="2"/>
              <a:buNone/>
            </a:pPr>
            <a:r>
              <a:rPr altLang="en-US"/>
              <a:t>to be in harmony</a:t>
            </a:r>
          </a:p>
          <a:p>
            <a:pPr>
              <a:buFont typeface="Symbol" pitchFamily="18" charset="2"/>
              <a:buNone/>
            </a:pPr>
            <a:endParaRPr altLang="en-US" sz="1000"/>
          </a:p>
          <a:p>
            <a:pPr>
              <a:buFont typeface="Symbol" pitchFamily="18" charset="2"/>
              <a:buNone/>
            </a:pPr>
            <a:r>
              <a:rPr altLang="en-US"/>
              <a:t>For this, </a:t>
            </a:r>
          </a:p>
          <a:p>
            <a:pPr>
              <a:buFont typeface="Symbol" pitchFamily="18" charset="2"/>
              <a:buNone/>
            </a:pPr>
            <a:r>
              <a:rPr altLang="en-US"/>
              <a:t>human education-sanskar</a:t>
            </a:r>
          </a:p>
          <a:p>
            <a:pPr>
              <a:buFont typeface="Symbol" pitchFamily="18" charset="2"/>
              <a:buNone/>
            </a:pPr>
            <a:r>
              <a:rPr altLang="en-US"/>
              <a:t>Is essential</a:t>
            </a:r>
          </a:p>
        </p:txBody>
      </p:sp>
      <p:sp>
        <p:nvSpPr>
          <p:cNvPr id="9" name="Curved Right Arrow 12">
            <a:extLst>
              <a:ext uri="{FF2B5EF4-FFF2-40B4-BE49-F238E27FC236}">
                <a16:creationId xmlns:a16="http://schemas.microsoft.com/office/drawing/2014/main" id="{2CC5F8E7-9D14-406E-865E-6522D2A8ACDB}"/>
              </a:ext>
            </a:extLst>
          </p:cNvPr>
          <p:cNvSpPr/>
          <p:nvPr/>
        </p:nvSpPr>
        <p:spPr>
          <a:xfrm rot="19440425" flipH="1">
            <a:off x="8912225" y="1709738"/>
            <a:ext cx="1295400" cy="4437062"/>
          </a:xfrm>
          <a:prstGeom prst="curved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aphicFrame>
        <p:nvGraphicFramePr>
          <p:cNvPr id="10" name="Diagram 9">
            <a:extLst>
              <a:ext uri="{FF2B5EF4-FFF2-40B4-BE49-F238E27FC236}">
                <a16:creationId xmlns:a16="http://schemas.microsoft.com/office/drawing/2014/main" id="{295A0B76-7BBB-4D22-8A6B-6FB28CCC879F}"/>
              </a:ext>
            </a:extLst>
          </p:cNvPr>
          <p:cNvGraphicFramePr/>
          <p:nvPr/>
        </p:nvGraphicFramePr>
        <p:xfrm>
          <a:off x="4572000" y="2413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rved Right Arrow 13">
            <a:extLst>
              <a:ext uri="{FF2B5EF4-FFF2-40B4-BE49-F238E27FC236}">
                <a16:creationId xmlns:a16="http://schemas.microsoft.com/office/drawing/2014/main" id="{C18CAA2B-5A92-41DA-BE89-9211BCE33204}"/>
              </a:ext>
            </a:extLst>
          </p:cNvPr>
          <p:cNvSpPr/>
          <p:nvPr/>
        </p:nvSpPr>
        <p:spPr>
          <a:xfrm rot="19439523" flipH="1">
            <a:off x="8691563" y="2239963"/>
            <a:ext cx="1166812" cy="2798762"/>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2" name="Curved Right Arrow 14">
            <a:extLst>
              <a:ext uri="{FF2B5EF4-FFF2-40B4-BE49-F238E27FC236}">
                <a16:creationId xmlns:a16="http://schemas.microsoft.com/office/drawing/2014/main" id="{A3675615-298C-45D2-B8C0-D326890F88CD}"/>
              </a:ext>
            </a:extLst>
          </p:cNvPr>
          <p:cNvSpPr/>
          <p:nvPr/>
        </p:nvSpPr>
        <p:spPr>
          <a:xfrm rot="19439523" flipH="1">
            <a:off x="8467725" y="2813050"/>
            <a:ext cx="952500" cy="1120775"/>
          </a:xfrm>
          <a:prstGeom prst="curved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D9675BF-1FE8-4CBB-9127-6DE7732C647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FEA2F24B-45CB-4DB1-8616-B5052190EEBF}"/>
              </a:ext>
            </a:extLst>
          </p:cNvPr>
          <p:cNvSpPr>
            <a:spLocks noGrp="1"/>
          </p:cNvSpPr>
          <p:nvPr>
            <p:ph type="body" sz="quarter" idx="13"/>
          </p:nvPr>
        </p:nvSpPr>
        <p:spPr/>
        <p:txBody>
          <a:bodyPr>
            <a:noAutofit/>
          </a:bodyPr>
          <a:lstStyle/>
          <a:p>
            <a:pPr marL="457200" indent="-457200">
              <a:buFont typeface="+mj-lt"/>
              <a:buAutoNum type="arabicPeriod"/>
              <a:defRPr/>
            </a:pPr>
            <a:r>
              <a:rPr lang="en-GB" sz="2000"/>
              <a:t>Physical order	– soil, metals etc.</a:t>
            </a:r>
          </a:p>
          <a:p>
            <a:pPr marL="457200" indent="-457200">
              <a:buFont typeface="+mj-lt"/>
              <a:buAutoNum type="arabicPeriod"/>
              <a:defRPr/>
            </a:pPr>
            <a:r>
              <a:rPr lang="en-GB" sz="2000"/>
              <a:t>Bio order		– trees, plants etc.</a:t>
            </a:r>
          </a:p>
          <a:p>
            <a:pPr marL="457200" indent="-457200">
              <a:buFont typeface="+mj-lt"/>
              <a:buAutoNum type="arabicPeriod"/>
              <a:defRPr/>
            </a:pPr>
            <a:r>
              <a:rPr lang="en-GB" sz="2000"/>
              <a:t>Animal order	– animals, birds etc.</a:t>
            </a:r>
          </a:p>
          <a:p>
            <a:pPr marL="457200" indent="-457200">
              <a:buFont typeface="+mj-lt"/>
              <a:buAutoNum type="arabicPeriod"/>
              <a:defRPr/>
            </a:pPr>
            <a:r>
              <a:rPr lang="en-GB" sz="2000"/>
              <a:t>Human order	– human beings</a:t>
            </a:r>
          </a:p>
          <a:p>
            <a:pPr>
              <a:buFont typeface="Symbol" pitchFamily="18" charset="2"/>
              <a:buNone/>
              <a:defRPr/>
            </a:pPr>
            <a:r>
              <a:rPr lang="en-GB" sz="2000"/>
              <a:t> </a:t>
            </a:r>
            <a:endParaRPr lang="en-GB" sz="900"/>
          </a:p>
          <a:p>
            <a:pPr>
              <a:buFont typeface="Symbol" pitchFamily="18" charset="2"/>
              <a:buNone/>
              <a:defRPr/>
            </a:pPr>
            <a:r>
              <a:rPr lang="en-GB" sz="2000"/>
              <a:t>There is a relationship of mutual fulfilment (harmony) amongst these 4 orders. The first 3 orders are mutually fulfilling for each other. They are fulfilling for human being also. </a:t>
            </a:r>
            <a:r>
              <a:rPr lang="en-GB" sz="2000">
                <a:latin typeface="Arial" charset="0"/>
                <a:cs typeface="Arial" charset="0"/>
              </a:rPr>
              <a:t>It is naturally acceptable to human beings </a:t>
            </a:r>
            <a:r>
              <a:rPr lang="en-GB" sz="2000"/>
              <a:t>to be fulfilling for all the orders</a:t>
            </a:r>
          </a:p>
          <a:p>
            <a:pPr>
              <a:buFont typeface="Symbol" pitchFamily="18" charset="2"/>
              <a:buNone/>
              <a:defRPr/>
            </a:pPr>
            <a:endParaRPr lang="en-GB" sz="900"/>
          </a:p>
          <a:p>
            <a:pPr>
              <a:buFont typeface="Symbol" pitchFamily="18" charset="2"/>
              <a:buNone/>
              <a:defRPr/>
            </a:pPr>
            <a:r>
              <a:rPr sz="2000">
                <a:latin typeface="Arial" charset="0"/>
              </a:rPr>
              <a:t>The role of human being is to realize this mutual fulfilment –  For this, </a:t>
            </a:r>
            <a:r>
              <a:rPr lang="en-GB" sz="2000"/>
              <a:t>all that human beings need to do is:</a:t>
            </a:r>
          </a:p>
          <a:p>
            <a:pPr marL="685800" lvl="1" indent="-457200">
              <a:buFont typeface="Wingdings" pitchFamily="2" charset="2"/>
              <a:buAutoNum type="arabicPeriod"/>
              <a:defRPr/>
            </a:pPr>
            <a:r>
              <a:rPr lang="en-GB"/>
              <a:t>To understand that mutual fulfilment (harmony) is inherent in nature – we do not have to create it</a:t>
            </a:r>
          </a:p>
          <a:p>
            <a:pPr marL="685800" lvl="1" indent="-457200">
              <a:buFont typeface="Wingdings" pitchFamily="2" charset="2"/>
              <a:buAutoNum type="arabicPeriod"/>
              <a:defRPr/>
            </a:pPr>
            <a:r>
              <a:rPr lang="en-GB"/>
              <a:t>To live accordingly – then the mutual fulfilment amongst the 4 orders will be realised</a:t>
            </a:r>
          </a:p>
          <a:p>
            <a:pPr marL="1128713" lvl="3" indent="-457200">
              <a:defRPr/>
            </a:pPr>
            <a:r>
              <a:rPr lang="en-GB"/>
              <a:t>i.e., to ensure the enrichment, protection and right utilisation of the rest of nature</a:t>
            </a:r>
          </a:p>
          <a:p>
            <a:pPr marL="457200" indent="-457200">
              <a:buFont typeface="Symbol" pitchFamily="18" charset="2"/>
              <a:buNone/>
              <a:defRPr/>
            </a:pPr>
            <a:endParaRPr lang="en-GB" sz="900"/>
          </a:p>
          <a:p>
            <a:pPr marL="457200" indent="-457200">
              <a:buFont typeface="Symbol" pitchFamily="18" charset="2"/>
              <a:buNone/>
              <a:defRPr/>
            </a:pPr>
            <a:r>
              <a:rPr lang="en-GB" sz="2000"/>
              <a:t>and there is provision in nature for living with mutual fulfilment (harmony)</a:t>
            </a:r>
          </a:p>
        </p:txBody>
      </p:sp>
      <p:grpSp>
        <p:nvGrpSpPr>
          <p:cNvPr id="31748" name="Group 5">
            <a:extLst>
              <a:ext uri="{FF2B5EF4-FFF2-40B4-BE49-F238E27FC236}">
                <a16:creationId xmlns:a16="http://schemas.microsoft.com/office/drawing/2014/main" id="{09AC98AC-9A23-4D07-815B-53A031FF5076}"/>
              </a:ext>
            </a:extLst>
          </p:cNvPr>
          <p:cNvGrpSpPr>
            <a:grpSpLocks/>
          </p:cNvGrpSpPr>
          <p:nvPr/>
        </p:nvGrpSpPr>
        <p:grpSpPr bwMode="auto">
          <a:xfrm>
            <a:off x="6553200" y="685800"/>
            <a:ext cx="3632200" cy="1554163"/>
            <a:chOff x="5029200" y="685800"/>
            <a:chExt cx="3632790" cy="1553528"/>
          </a:xfrm>
        </p:grpSpPr>
        <p:sp>
          <p:nvSpPr>
            <p:cNvPr id="4" name="Right Brace 3">
              <a:extLst>
                <a:ext uri="{FF2B5EF4-FFF2-40B4-BE49-F238E27FC236}">
                  <a16:creationId xmlns:a16="http://schemas.microsoft.com/office/drawing/2014/main" id="{6B6C2A85-8D1E-4F39-BDDD-0EB8044C4706}"/>
                </a:ext>
              </a:extLst>
            </p:cNvPr>
            <p:cNvSpPr/>
            <p:nvPr/>
          </p:nvSpPr>
          <p:spPr>
            <a:xfrm>
              <a:off x="5029200" y="685800"/>
              <a:ext cx="228637" cy="13710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p>
          </p:txBody>
        </p:sp>
        <p:sp>
          <p:nvSpPr>
            <p:cNvPr id="31750" name="TextBox 4">
              <a:extLst>
                <a:ext uri="{FF2B5EF4-FFF2-40B4-BE49-F238E27FC236}">
                  <a16:creationId xmlns:a16="http://schemas.microsoft.com/office/drawing/2014/main" id="{4D2DB0C6-C41E-452E-91D0-DCF88F811691}"/>
                </a:ext>
              </a:extLst>
            </p:cNvPr>
            <p:cNvSpPr txBox="1">
              <a:spLocks noChangeArrowheads="1"/>
            </p:cNvSpPr>
            <p:nvPr/>
          </p:nvSpPr>
          <p:spPr bwMode="auto">
            <a:xfrm>
              <a:off x="5257800" y="762000"/>
              <a:ext cx="3404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Nature = Collection of Units</a:t>
              </a:r>
            </a:p>
            <a:p>
              <a:pPr eaLnBrk="1" hangingPunct="1"/>
              <a:r>
                <a:rPr lang="en-US" altLang="en-US"/>
                <a:t>            = 4 Orders</a:t>
              </a:r>
            </a:p>
            <a:p>
              <a:pPr eaLnBrk="1" hangingPunct="1"/>
              <a:endParaRPr lang="en-GB" altLang="en-US"/>
            </a:p>
            <a:p>
              <a:pPr eaLnBrk="1" hangingPunct="1"/>
              <a:r>
                <a:rPr lang="en-GB" altLang="en-US"/>
                <a:t>Relationship of mutual fulfilment (harmony) </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0">
            <a:extLst>
              <a:ext uri="{FF2B5EF4-FFF2-40B4-BE49-F238E27FC236}">
                <a16:creationId xmlns:a16="http://schemas.microsoft.com/office/drawing/2014/main" id="{367CF118-A8C6-4D64-BE98-E0BF222DEDA6}"/>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08CCDD9-5DDB-4714-81A8-DE0098E295A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34819" name="Text Placeholder 2">
            <a:extLst>
              <a:ext uri="{FF2B5EF4-FFF2-40B4-BE49-F238E27FC236}">
                <a16:creationId xmlns:a16="http://schemas.microsoft.com/office/drawing/2014/main" id="{ED5B63CB-6587-4EF7-9C6F-A751B4591C9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AutoNum type="arabicPeriod"/>
            </a:pPr>
            <a:r>
              <a:rPr altLang="en-US"/>
              <a:t>What are your assumptions about nature? Is it for human enjoyment or does human being have a role to play for harmony in nature?</a:t>
            </a:r>
          </a:p>
          <a:p>
            <a:pPr marL="457200" indent="-457200">
              <a:buFont typeface="Symbol" pitchFamily="18" charset="2"/>
              <a:buAutoNum type="arabicPeriod"/>
            </a:pPr>
            <a:endParaRPr altLang="en-US"/>
          </a:p>
          <a:p>
            <a:pPr marL="457200" indent="-457200">
              <a:buFont typeface="Symbol" pitchFamily="18" charset="2"/>
              <a:buAutoNum type="arabicPeriod"/>
            </a:pPr>
            <a:r>
              <a:rPr altLang="en-US"/>
              <a:t>In a typical day, how much time do you interact with physical order, bio order, animal order and human order? 			  What is that interaction (taking, giving, appreciating, fulfilling a responsibility…)</a:t>
            </a:r>
          </a:p>
          <a:p>
            <a:pPr marL="457200" indent="-457200">
              <a:buFont typeface="Symbol" pitchFamily="18" charset="2"/>
              <a:buAutoNum type="arabicPeriod"/>
            </a:pPr>
            <a:endParaRPr altLang="en-US"/>
          </a:p>
          <a:p>
            <a:pPr marL="457200" indent="-457200">
              <a:buFont typeface="Symbol" pitchFamily="18" charset="2"/>
              <a:buAutoNum type="arabicPeriod"/>
            </a:pPr>
            <a:r>
              <a:rPr altLang="en-US"/>
              <a:t>How do you and your family contribute to / participate in maintaining the order (harmony) in nature?</a:t>
            </a:r>
          </a:p>
          <a:p>
            <a:pPr marL="457200" indent="-457200">
              <a:buFont typeface="Symbol" pitchFamily="18" charset="2"/>
              <a:buAutoNum type="arabicPeriod"/>
            </a:pPr>
            <a:endParaRPr altLang="en-US"/>
          </a:p>
          <a:p>
            <a:pPr marL="457200" indent="-457200">
              <a:buFont typeface="Symbol" pitchFamily="18" charset="2"/>
              <a:buAutoNum type="arabicPeriod"/>
            </a:pPr>
            <a:r>
              <a:rPr lang="en-IN" altLang="en-US"/>
              <a:t>Can you see that units of the physical order, bio order and animal order have a definite conduct? Can you see that if the conduct of a human being is in accordance with their natural acceptance, then it will be definite (because the natural acceptance is definite)?</a:t>
            </a:r>
          </a:p>
          <a:p>
            <a:pPr marL="457200" indent="-457200">
              <a:buFont typeface="Symbol" pitchFamily="18" charset="2"/>
              <a:buAutoNum type="arabicPeriod"/>
            </a:pPr>
            <a:endParaRPr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72B8CB7-7DFD-49BB-9220-75DCF656F5E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Assignment for Today:</a:t>
            </a:r>
          </a:p>
        </p:txBody>
      </p:sp>
      <p:sp>
        <p:nvSpPr>
          <p:cNvPr id="25603" name="Text Placeholder 2">
            <a:extLst>
              <a:ext uri="{FF2B5EF4-FFF2-40B4-BE49-F238E27FC236}">
                <a16:creationId xmlns:a16="http://schemas.microsoft.com/office/drawing/2014/main" id="{BA362DF9-3E00-45BF-9C61-D394733CD8DA}"/>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bodyPr>
          <a:lstStyle/>
          <a:p>
            <a:pPr marL="0" indent="0">
              <a:buFont typeface="Symbol" pitchFamily="18" charset="2"/>
              <a:buNone/>
              <a:defRPr/>
            </a:pPr>
            <a:r>
              <a:rPr lang="en-IN" altLang="en-US"/>
              <a:t>Mention any five programs each that you can make to ensure mutual fulfilment with the Nature:</a:t>
            </a:r>
          </a:p>
          <a:p>
            <a:pPr lvl="1">
              <a:defRPr/>
            </a:pPr>
            <a:r>
              <a:rPr lang="en-IN" altLang="en-US"/>
              <a:t>As an individual</a:t>
            </a:r>
          </a:p>
          <a:p>
            <a:pPr lvl="1">
              <a:defRPr/>
            </a:pPr>
            <a:r>
              <a:rPr lang="en-IN" altLang="en-US"/>
              <a:t>As an organization</a:t>
            </a:r>
          </a:p>
          <a:p>
            <a:pPr lvl="1">
              <a:defRPr/>
            </a:pPr>
            <a:r>
              <a:rPr lang="en-IN" altLang="en-US"/>
              <a:t>As a part of society</a:t>
            </a:r>
          </a:p>
          <a:p>
            <a:pPr marL="0" indent="0">
              <a:buFont typeface="Symbol" pitchFamily="18" charset="2"/>
              <a:buNone/>
              <a:defRPr/>
            </a:pPr>
            <a:endParaRPr lang="en-IN" altLang="en-US"/>
          </a:p>
          <a:p>
            <a:pPr marL="0" indent="0">
              <a:buFont typeface="Symbol" pitchFamily="18" charset="2"/>
              <a:buNone/>
              <a:defRPr/>
            </a:pPr>
            <a:r>
              <a:rPr altLang="en-US"/>
              <a:t>Additionally, you may like to watch the 2005 documentary </a:t>
            </a:r>
          </a:p>
          <a:p>
            <a:pPr marL="0" indent="0">
              <a:buFont typeface="Symbol" pitchFamily="18" charset="2"/>
              <a:buNone/>
              <a:defRPr/>
            </a:pPr>
            <a:r>
              <a:rPr altLang="en-US"/>
              <a:t>“An Inconvenient Truth” and reflect on the role of human being in nature</a:t>
            </a:r>
            <a:endParaRPr lang="en-IN" altLang="en-US"/>
          </a:p>
          <a:p>
            <a:pPr>
              <a:defRPr/>
            </a:pPr>
            <a:endParaRPr lang="en-IN" altLang="en-US"/>
          </a:p>
          <a:p>
            <a:pPr lvl="1">
              <a:defRPr/>
            </a:pPr>
            <a:endParaRPr lang="en-IN" altLang="en-US"/>
          </a:p>
          <a:p>
            <a:pPr>
              <a:defRPr/>
            </a:pPr>
            <a:endParaRPr lang="en-IN" altLang="en-US"/>
          </a:p>
          <a:p>
            <a:pPr>
              <a:defRPr/>
            </a:pPr>
            <a:endParaRPr lang="en-I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4">
            <a:extLst>
              <a:ext uri="{FF2B5EF4-FFF2-40B4-BE49-F238E27FC236}">
                <a16:creationId xmlns:a16="http://schemas.microsoft.com/office/drawing/2014/main" id="{7B860958-6DC8-4A09-BDF2-44EF8662F924}"/>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19: Understanding Harmony in the Nature</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6867" name="Title 3">
            <a:extLst>
              <a:ext uri="{FF2B5EF4-FFF2-40B4-BE49-F238E27FC236}">
                <a16:creationId xmlns:a16="http://schemas.microsoft.com/office/drawing/2014/main" id="{B9CB0B3B-9EC3-4E49-98AF-EE3F24B5D6CB}"/>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E01E3D0-B3BC-4908-80D1-EDC2E963342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483" name="Text Placeholder 2">
            <a:extLst>
              <a:ext uri="{FF2B5EF4-FFF2-40B4-BE49-F238E27FC236}">
                <a16:creationId xmlns:a16="http://schemas.microsoft.com/office/drawing/2014/main" id="{4FB74960-20AE-4060-B02D-C6A4BE323E9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20484" name="Picture 3">
            <a:extLst>
              <a:ext uri="{FF2B5EF4-FFF2-40B4-BE49-F238E27FC236}">
                <a16:creationId xmlns:a16="http://schemas.microsoft.com/office/drawing/2014/main" id="{58CB9781-A9E8-4C66-95BC-4F1C2B8D8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D67A710C-6370-47E7-8CD2-161B4B0DC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DD53BCB-BEAC-4DA4-9121-DCB84060362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 = 4 Orders</a:t>
            </a:r>
          </a:p>
        </p:txBody>
      </p:sp>
      <p:sp>
        <p:nvSpPr>
          <p:cNvPr id="38915" name="Text Placeholder 8">
            <a:extLst>
              <a:ext uri="{FF2B5EF4-FFF2-40B4-BE49-F238E27FC236}">
                <a16:creationId xmlns:a16="http://schemas.microsoft.com/office/drawing/2014/main" id="{625825CE-70AD-46B8-BE61-9CF11CB4FDB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All units can be categorised into 4 orders</a:t>
            </a:r>
          </a:p>
        </p:txBody>
      </p:sp>
      <p:grpSp>
        <p:nvGrpSpPr>
          <p:cNvPr id="38916" name="Group 1">
            <a:extLst>
              <a:ext uri="{FF2B5EF4-FFF2-40B4-BE49-F238E27FC236}">
                <a16:creationId xmlns:a16="http://schemas.microsoft.com/office/drawing/2014/main" id="{7F22883B-EE54-4DEA-BA9C-D449FC13A68D}"/>
              </a:ext>
            </a:extLst>
          </p:cNvPr>
          <p:cNvGrpSpPr>
            <a:grpSpLocks noChangeAspect="1"/>
          </p:cNvGrpSpPr>
          <p:nvPr/>
        </p:nvGrpSpPr>
        <p:grpSpPr bwMode="auto">
          <a:xfrm>
            <a:off x="3086100" y="2308225"/>
            <a:ext cx="7429500" cy="4397375"/>
            <a:chOff x="1800" y="7607"/>
            <a:chExt cx="8820" cy="5220"/>
          </a:xfrm>
        </p:grpSpPr>
        <p:sp>
          <p:nvSpPr>
            <p:cNvPr id="38917" name="AutoShape 21">
              <a:extLst>
                <a:ext uri="{FF2B5EF4-FFF2-40B4-BE49-F238E27FC236}">
                  <a16:creationId xmlns:a16="http://schemas.microsoft.com/office/drawing/2014/main" id="{4785B7EC-8962-486F-9865-D2868C7C0613}"/>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38918" name="Oval 20">
              <a:extLst>
                <a:ext uri="{FF2B5EF4-FFF2-40B4-BE49-F238E27FC236}">
                  <a16:creationId xmlns:a16="http://schemas.microsoft.com/office/drawing/2014/main" id="{264572BF-C751-4140-A41B-A9BBF5444031}"/>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000000"/>
                  </a:solidFill>
                  <a:ea typeface="Times New Roman" panose="02020603050405020304" pitchFamily="18" charset="0"/>
                  <a:cs typeface="Arial" panose="020B0604020202020204" pitchFamily="34" charset="0"/>
                </a:rPr>
                <a:t>Animal Order</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400">
                  <a:solidFill>
                    <a:srgbClr val="000000"/>
                  </a:solidFill>
                  <a:ea typeface="Times New Roman" panose="02020603050405020304" pitchFamily="18" charset="0"/>
                  <a:cs typeface="Arial" panose="020B0604020202020204" pitchFamily="34" charset="0"/>
                </a:rPr>
                <a:t>Animals, Birds</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38919" name="Oval 19">
              <a:extLst>
                <a:ext uri="{FF2B5EF4-FFF2-40B4-BE49-F238E27FC236}">
                  <a16:creationId xmlns:a16="http://schemas.microsoft.com/office/drawing/2014/main" id="{D280151A-ABDA-4D9B-8248-DA81AC4E80D8}"/>
                </a:ext>
              </a:extLst>
            </p:cNvPr>
            <p:cNvSpPr>
              <a:spLocks noChangeArrowheads="1"/>
            </p:cNvSpPr>
            <p:nvPr/>
          </p:nvSpPr>
          <p:spPr bwMode="auto">
            <a:xfrm>
              <a:off x="2160" y="9299"/>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solidFill>
                    <a:srgbClr val="000000"/>
                  </a:solidFill>
                  <a:ea typeface="Times New Roman" panose="02020603050405020304" pitchFamily="18" charset="0"/>
                  <a:cs typeface="Arial" panose="020B0604020202020204" pitchFamily="34" charset="0"/>
                </a:rPr>
                <a:t>Physical Order</a:t>
              </a:r>
              <a:endParaRPr lang="en-US" altLang="en-US">
                <a:solidFill>
                  <a:srgbClr val="000000"/>
                </a:solidFill>
                <a:ea typeface="Times New Roman" panose="02020603050405020304" pitchFamily="18" charset="0"/>
                <a:cs typeface="Arial" panose="020B0604020202020204" pitchFamily="34" charset="0"/>
              </a:endParaRPr>
            </a:p>
            <a:p>
              <a:pPr algn="ctr"/>
              <a:r>
                <a:rPr lang="it-IT" altLang="en-US" sz="1400">
                  <a:solidFill>
                    <a:srgbClr val="000000"/>
                  </a:solidFill>
                  <a:ea typeface="Times New Roman" panose="02020603050405020304" pitchFamily="18" charset="0"/>
                  <a:cs typeface="Arial" panose="020B0604020202020204" pitchFamily="34" charset="0"/>
                </a:rPr>
                <a:t>Soil, Metal</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solidFill>
                  <a:srgbClr val="000000"/>
                </a:solidFill>
                <a:ea typeface="Times New Roman" panose="02020603050405020304" pitchFamily="18" charset="0"/>
                <a:cs typeface="Arial" panose="020B0604020202020204" pitchFamily="34" charset="0"/>
              </a:endParaRPr>
            </a:p>
          </p:txBody>
        </p:sp>
        <p:sp>
          <p:nvSpPr>
            <p:cNvPr id="38920" name="Oval 18">
              <a:extLst>
                <a:ext uri="{FF2B5EF4-FFF2-40B4-BE49-F238E27FC236}">
                  <a16:creationId xmlns:a16="http://schemas.microsoft.com/office/drawing/2014/main" id="{4B5F6BB5-C6DA-4D46-97CE-739AC50A916D}"/>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000000"/>
                  </a:solidFill>
                  <a:ea typeface="Times New Roman" panose="02020603050405020304" pitchFamily="18" charset="0"/>
                  <a:cs typeface="Arial" panose="020B0604020202020204" pitchFamily="34" charset="0"/>
                </a:rPr>
                <a:t>Bio Order</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400">
                  <a:solidFill>
                    <a:srgbClr val="000000"/>
                  </a:solidFill>
                  <a:ea typeface="Times New Roman" panose="02020603050405020304" pitchFamily="18" charset="0"/>
                  <a:cs typeface="Arial" panose="020B0604020202020204" pitchFamily="34" charset="0"/>
                </a:rPr>
                <a:t>Plants, Trees</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solidFill>
                  <a:srgbClr val="000000"/>
                </a:solidFill>
                <a:ea typeface="Times New Roman" panose="02020603050405020304" pitchFamily="18" charset="0"/>
                <a:cs typeface="Arial" panose="020B0604020202020204" pitchFamily="34" charset="0"/>
              </a:endParaRPr>
            </a:p>
          </p:txBody>
        </p:sp>
        <p:sp>
          <p:nvSpPr>
            <p:cNvPr id="38921" name="Oval 17">
              <a:extLst>
                <a:ext uri="{FF2B5EF4-FFF2-40B4-BE49-F238E27FC236}">
                  <a16:creationId xmlns:a16="http://schemas.microsoft.com/office/drawing/2014/main" id="{D95BA229-6522-493C-9BE6-F719911DDC7E}"/>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000000"/>
                  </a:solidFill>
                  <a:ea typeface="Times New Roman" panose="02020603050405020304" pitchFamily="18" charset="0"/>
                  <a:cs typeface="Arial" panose="020B0604020202020204" pitchFamily="34" charset="0"/>
                </a:rPr>
                <a:t>Human Order</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400">
                  <a:solidFill>
                    <a:srgbClr val="000000"/>
                  </a:solidFill>
                  <a:ea typeface="Times New Roman" panose="02020603050405020304" pitchFamily="18" charset="0"/>
                  <a:cs typeface="Arial" panose="020B0604020202020204" pitchFamily="34" charset="0"/>
                </a:rPr>
                <a:t>Human Being</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solidFill>
                  <a:srgbClr val="000000"/>
                </a:solidFill>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360AD9A-BA20-4571-8D08-445025428CE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 of Mutual Fulfillment</a:t>
            </a:r>
            <a:r>
              <a:rPr lang="en-US" altLang="en-US" sz="1800"/>
              <a:t>    </a:t>
            </a:r>
            <a:r>
              <a:rPr lang="en-GB" altLang="en-US" sz="2800">
                <a:latin typeface="Kruti Dev 010" pitchFamily="2" charset="0"/>
                <a:cs typeface="Arial" panose="020B0604020202020204" pitchFamily="34" charset="0"/>
              </a:rPr>
              <a:t>ijLij iwjdrk </a:t>
            </a:r>
            <a:r>
              <a:rPr lang="en-US" altLang="en-US" sz="2800">
                <a:latin typeface="Kruti Dev 010" pitchFamily="2" charset="0"/>
              </a:rPr>
              <a:t>dk </a:t>
            </a:r>
            <a:r>
              <a:rPr lang="en-GB" altLang="en-US" sz="2800">
                <a:latin typeface="Kruti Dev 010" pitchFamily="2" charset="0"/>
              </a:rPr>
              <a:t>laca/k </a:t>
            </a:r>
            <a:endParaRPr lang="en-GB" altLang="en-US"/>
          </a:p>
        </p:txBody>
      </p:sp>
      <p:sp>
        <p:nvSpPr>
          <p:cNvPr id="3" name="Text Placeholder 2">
            <a:extLst>
              <a:ext uri="{FF2B5EF4-FFF2-40B4-BE49-F238E27FC236}">
                <a16:creationId xmlns:a16="http://schemas.microsoft.com/office/drawing/2014/main" id="{3983C55E-B324-4D88-9626-C05FD4E2C11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Physical Order, Bio Order and Animal Order are enriching for Human Order, but Human Order (without right understanding) is not fulfilling for any of the 4 orders</a:t>
            </a:r>
          </a:p>
          <a:p>
            <a:pPr>
              <a:buFont typeface="Symbol" pitchFamily="18" charset="2"/>
              <a:buNone/>
            </a:pPr>
            <a:r>
              <a:rPr lang="en-GB" altLang="en-US"/>
              <a:t>Human beings have </a:t>
            </a:r>
          </a:p>
          <a:p>
            <a:pPr>
              <a:buFont typeface="Symbol" pitchFamily="18" charset="2"/>
              <a:buNone/>
            </a:pPr>
            <a:r>
              <a:rPr lang="en-GB" altLang="en-US"/>
              <a:t>   natural acceptance </a:t>
            </a:r>
          </a:p>
          <a:p>
            <a:pPr>
              <a:buFont typeface="Symbol" pitchFamily="18" charset="2"/>
              <a:buNone/>
            </a:pPr>
            <a:r>
              <a:rPr lang="en-GB" altLang="en-US"/>
              <a:t>   to be mutually fulfilling</a:t>
            </a:r>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r>
              <a:rPr lang="en-GB" altLang="en-US"/>
              <a:t>Once human beings understand,</a:t>
            </a:r>
          </a:p>
          <a:p>
            <a:pPr>
              <a:buFont typeface="Symbol" pitchFamily="18" charset="2"/>
              <a:buNone/>
            </a:pPr>
            <a:r>
              <a:rPr lang="en-GB" altLang="en-US"/>
              <a:t>they can be fulfilling for all four orders</a:t>
            </a:r>
          </a:p>
          <a:p>
            <a:pPr>
              <a:buFont typeface="Symbol" pitchFamily="18" charset="2"/>
              <a:buNone/>
            </a:pPr>
            <a:endParaRPr lang="en-GB" altLang="en-US"/>
          </a:p>
        </p:txBody>
      </p:sp>
      <p:grpSp>
        <p:nvGrpSpPr>
          <p:cNvPr id="39940" name="Group 1">
            <a:extLst>
              <a:ext uri="{FF2B5EF4-FFF2-40B4-BE49-F238E27FC236}">
                <a16:creationId xmlns:a16="http://schemas.microsoft.com/office/drawing/2014/main" id="{99F422A7-F7C7-442F-83C1-2B0ADA6C70FC}"/>
              </a:ext>
            </a:extLst>
          </p:cNvPr>
          <p:cNvGrpSpPr>
            <a:grpSpLocks noChangeAspect="1"/>
          </p:cNvGrpSpPr>
          <p:nvPr/>
        </p:nvGrpSpPr>
        <p:grpSpPr bwMode="auto">
          <a:xfrm>
            <a:off x="3086100" y="1752600"/>
            <a:ext cx="7429500" cy="4397375"/>
            <a:chOff x="1800" y="7607"/>
            <a:chExt cx="8820" cy="5220"/>
          </a:xfrm>
        </p:grpSpPr>
        <p:sp>
          <p:nvSpPr>
            <p:cNvPr id="39944" name="AutoShape 21">
              <a:extLst>
                <a:ext uri="{FF2B5EF4-FFF2-40B4-BE49-F238E27FC236}">
                  <a16:creationId xmlns:a16="http://schemas.microsoft.com/office/drawing/2014/main" id="{47211526-7A4F-496D-8FD8-6529D0D9AE14}"/>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39945" name="Oval 20">
              <a:extLst>
                <a:ext uri="{FF2B5EF4-FFF2-40B4-BE49-F238E27FC236}">
                  <a16:creationId xmlns:a16="http://schemas.microsoft.com/office/drawing/2014/main" id="{8C1A3EC7-EA59-4BA5-A434-C8306DDC4412}"/>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000000"/>
                  </a:solidFill>
                  <a:ea typeface="Times New Roman" panose="02020603050405020304" pitchFamily="18" charset="0"/>
                  <a:cs typeface="Arial" panose="020B0604020202020204" pitchFamily="34" charset="0"/>
                </a:rPr>
                <a:t>Animal Order</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400">
                  <a:solidFill>
                    <a:srgbClr val="000000"/>
                  </a:solidFill>
                  <a:ea typeface="Times New Roman" panose="02020603050405020304" pitchFamily="18" charset="0"/>
                  <a:cs typeface="Arial" panose="020B0604020202020204" pitchFamily="34" charset="0"/>
                </a:rPr>
                <a:t>Animals, Birds</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39946" name="Oval 19">
              <a:extLst>
                <a:ext uri="{FF2B5EF4-FFF2-40B4-BE49-F238E27FC236}">
                  <a16:creationId xmlns:a16="http://schemas.microsoft.com/office/drawing/2014/main" id="{2AB13623-89FB-48EF-BE0D-2F5A06778F01}"/>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solidFill>
                    <a:srgbClr val="000000"/>
                  </a:solidFill>
                  <a:ea typeface="Times New Roman" panose="02020603050405020304" pitchFamily="18" charset="0"/>
                  <a:cs typeface="Arial" panose="020B0604020202020204" pitchFamily="34" charset="0"/>
                </a:rPr>
                <a:t>Physical Order</a:t>
              </a:r>
              <a:endParaRPr lang="en-US" altLang="en-US">
                <a:solidFill>
                  <a:srgbClr val="000000"/>
                </a:solidFill>
                <a:ea typeface="Times New Roman" panose="02020603050405020304" pitchFamily="18" charset="0"/>
                <a:cs typeface="Arial" panose="020B0604020202020204" pitchFamily="34" charset="0"/>
              </a:endParaRPr>
            </a:p>
            <a:p>
              <a:pPr algn="ctr"/>
              <a:r>
                <a:rPr lang="it-IT" altLang="en-US" sz="1400">
                  <a:solidFill>
                    <a:srgbClr val="000000"/>
                  </a:solidFill>
                  <a:ea typeface="Times New Roman" panose="02020603050405020304" pitchFamily="18" charset="0"/>
                  <a:cs typeface="Arial" panose="020B0604020202020204" pitchFamily="34" charset="0"/>
                </a:rPr>
                <a:t>Soil, Metal</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solidFill>
                  <a:srgbClr val="000000"/>
                </a:solidFill>
                <a:ea typeface="Times New Roman" panose="02020603050405020304" pitchFamily="18" charset="0"/>
                <a:cs typeface="Arial" panose="020B0604020202020204" pitchFamily="34" charset="0"/>
              </a:endParaRPr>
            </a:p>
          </p:txBody>
        </p:sp>
        <p:sp>
          <p:nvSpPr>
            <p:cNvPr id="39947" name="Oval 18">
              <a:extLst>
                <a:ext uri="{FF2B5EF4-FFF2-40B4-BE49-F238E27FC236}">
                  <a16:creationId xmlns:a16="http://schemas.microsoft.com/office/drawing/2014/main" id="{A30B79C5-7F8A-4B6E-9F1F-C6E805024EA4}"/>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000000"/>
                  </a:solidFill>
                  <a:ea typeface="Times New Roman" panose="02020603050405020304" pitchFamily="18" charset="0"/>
                  <a:cs typeface="Arial" panose="020B0604020202020204" pitchFamily="34" charset="0"/>
                </a:rPr>
                <a:t>Bio Order</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400">
                  <a:solidFill>
                    <a:srgbClr val="000000"/>
                  </a:solidFill>
                  <a:ea typeface="Times New Roman" panose="02020603050405020304" pitchFamily="18" charset="0"/>
                  <a:cs typeface="Arial" panose="020B0604020202020204" pitchFamily="34" charset="0"/>
                </a:rPr>
                <a:t>Plants, Trees</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solidFill>
                  <a:srgbClr val="000000"/>
                </a:solidFill>
                <a:ea typeface="Times New Roman" panose="02020603050405020304" pitchFamily="18" charset="0"/>
                <a:cs typeface="Arial" panose="020B0604020202020204" pitchFamily="34" charset="0"/>
              </a:endParaRPr>
            </a:p>
          </p:txBody>
        </p:sp>
        <p:sp>
          <p:nvSpPr>
            <p:cNvPr id="39948" name="Oval 17">
              <a:extLst>
                <a:ext uri="{FF2B5EF4-FFF2-40B4-BE49-F238E27FC236}">
                  <a16:creationId xmlns:a16="http://schemas.microsoft.com/office/drawing/2014/main" id="{FB1A7994-9B2C-4ED1-A540-BBD62CDFBF09}"/>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000000"/>
                  </a:solidFill>
                  <a:ea typeface="Times New Roman" panose="02020603050405020304" pitchFamily="18" charset="0"/>
                  <a:cs typeface="Arial" panose="020B0604020202020204" pitchFamily="34" charset="0"/>
                </a:rPr>
                <a:t>Human Order</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sz="1400">
                  <a:solidFill>
                    <a:srgbClr val="000000"/>
                  </a:solidFill>
                  <a:ea typeface="Times New Roman" panose="02020603050405020304" pitchFamily="18" charset="0"/>
                  <a:cs typeface="Arial" panose="020B0604020202020204" pitchFamily="34" charset="0"/>
                </a:rPr>
                <a:t>Human Being</a:t>
              </a:r>
              <a:endParaRPr lang="en-US" altLang="en-US">
                <a:solidFill>
                  <a:srgbClr val="000000"/>
                </a:solidFill>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solidFill>
                  <a:srgbClr val="000000"/>
                </a:solidFill>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cxnSp>
          <p:nvCxnSpPr>
            <p:cNvPr id="39949" name="AutoShape 16">
              <a:extLst>
                <a:ext uri="{FF2B5EF4-FFF2-40B4-BE49-F238E27FC236}">
                  <a16:creationId xmlns:a16="http://schemas.microsoft.com/office/drawing/2014/main" id="{0B18CD6B-AEF4-4966-A886-18F9655D46EA}"/>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50" name="AutoShape 15">
              <a:extLst>
                <a:ext uri="{FF2B5EF4-FFF2-40B4-BE49-F238E27FC236}">
                  <a16:creationId xmlns:a16="http://schemas.microsoft.com/office/drawing/2014/main" id="{FC38C1F1-3727-46C0-99D7-303323055F33}"/>
                </a:ext>
              </a:extLst>
            </p:cNvPr>
            <p:cNvCxnSpPr>
              <a:cxnSpLocks noChangeShapeType="1"/>
            </p:cNvCxnSpPr>
            <p:nvPr/>
          </p:nvCxnSpPr>
          <p:spPr bwMode="auto">
            <a:xfrm>
              <a:off x="7380" y="8507"/>
              <a:ext cx="1350" cy="801"/>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51" name="AutoShape 14">
              <a:extLst>
                <a:ext uri="{FF2B5EF4-FFF2-40B4-BE49-F238E27FC236}">
                  <a16:creationId xmlns:a16="http://schemas.microsoft.com/office/drawing/2014/main" id="{BEE9A805-E7AD-409D-97E2-8B75B14E11BF}"/>
                </a:ext>
              </a:extLst>
            </p:cNvPr>
            <p:cNvCxnSpPr>
              <a:cxnSpLocks noChangeShapeType="1"/>
            </p:cNvCxnSpPr>
            <p:nvPr/>
          </p:nvCxnSpPr>
          <p:spPr bwMode="auto">
            <a:xfrm rot="16200000" flipH="1">
              <a:off x="3776" y="10701"/>
              <a:ext cx="817" cy="13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52" name="AutoShape 13">
              <a:extLst>
                <a:ext uri="{FF2B5EF4-FFF2-40B4-BE49-F238E27FC236}">
                  <a16:creationId xmlns:a16="http://schemas.microsoft.com/office/drawing/2014/main" id="{4FA7C996-00C8-469A-9471-0E7AD7ED301B}"/>
                </a:ext>
              </a:extLst>
            </p:cNvPr>
            <p:cNvCxnSpPr>
              <a:cxnSpLocks noChangeShapeType="1"/>
            </p:cNvCxnSpPr>
            <p:nvPr/>
          </p:nvCxnSpPr>
          <p:spPr bwMode="auto">
            <a:xfrm rot="5400000">
              <a:off x="7736" y="10791"/>
              <a:ext cx="817" cy="117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953" name="Line 12">
              <a:extLst>
                <a:ext uri="{FF2B5EF4-FFF2-40B4-BE49-F238E27FC236}">
                  <a16:creationId xmlns:a16="http://schemas.microsoft.com/office/drawing/2014/main" id="{1B936B28-09F0-4262-9133-3509937D2A82}"/>
                </a:ext>
              </a:extLst>
            </p:cNvPr>
            <p:cNvSpPr>
              <a:spLocks noChangeShapeType="1"/>
            </p:cNvSpPr>
            <p:nvPr/>
          </p:nvSpPr>
          <p:spPr bwMode="auto">
            <a:xfrm flipH="1" flipV="1">
              <a:off x="6376" y="9308"/>
              <a:ext cx="1" cy="1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39954" name="AutoShape 11">
              <a:extLst>
                <a:ext uri="{FF2B5EF4-FFF2-40B4-BE49-F238E27FC236}">
                  <a16:creationId xmlns:a16="http://schemas.microsoft.com/office/drawing/2014/main" id="{95F94F6F-58FA-4CF8-A406-4426D0B7933B}"/>
                </a:ext>
              </a:extLst>
            </p:cNvPr>
            <p:cNvCxnSpPr>
              <a:cxnSpLocks noChangeShapeType="1"/>
            </p:cNvCxnSpPr>
            <p:nvPr/>
          </p:nvCxnSpPr>
          <p:spPr bwMode="auto">
            <a:xfrm rot="5400000" flipH="1">
              <a:off x="4619" y="10570"/>
              <a:ext cx="482" cy="790"/>
            </a:xfrm>
            <a:prstGeom prst="curvedConnector3">
              <a:avLst>
                <a:gd name="adj1" fmla="val 4958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55" name="AutoShape 10">
              <a:extLst>
                <a:ext uri="{FF2B5EF4-FFF2-40B4-BE49-F238E27FC236}">
                  <a16:creationId xmlns:a16="http://schemas.microsoft.com/office/drawing/2014/main" id="{755F1140-4D0D-4E14-8477-95C22C897562}"/>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56" name="AutoShape 9">
              <a:extLst>
                <a:ext uri="{FF2B5EF4-FFF2-40B4-BE49-F238E27FC236}">
                  <a16:creationId xmlns:a16="http://schemas.microsoft.com/office/drawing/2014/main" id="{A4396025-1A2E-4B29-A949-6136B2CABF91}"/>
                </a:ext>
              </a:extLst>
            </p:cNvPr>
            <p:cNvCxnSpPr>
              <a:cxnSpLocks noChangeShapeType="1"/>
            </p:cNvCxnSpPr>
            <p:nvPr/>
          </p:nvCxnSpPr>
          <p:spPr bwMode="auto">
            <a:xfrm rot="5400000" flipH="1">
              <a:off x="7134" y="8910"/>
              <a:ext cx="492" cy="79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57" name="AutoShape 8">
              <a:extLst>
                <a:ext uri="{FF2B5EF4-FFF2-40B4-BE49-F238E27FC236}">
                  <a16:creationId xmlns:a16="http://schemas.microsoft.com/office/drawing/2014/main" id="{ECD513C6-02E6-4CC2-B7CB-F39854735358}"/>
                </a:ext>
              </a:extLst>
            </p:cNvPr>
            <p:cNvCxnSpPr>
              <a:cxnSpLocks noChangeShapeType="1"/>
            </p:cNvCxnSpPr>
            <p:nvPr/>
          </p:nvCxnSpPr>
          <p:spPr bwMode="auto">
            <a:xfrm rot="-5400000">
              <a:off x="7229" y="10660"/>
              <a:ext cx="482" cy="610"/>
            </a:xfrm>
            <a:prstGeom prst="curvedConnector3">
              <a:avLst>
                <a:gd name="adj1" fmla="val 4958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958" name="Line 7">
              <a:extLst>
                <a:ext uri="{FF2B5EF4-FFF2-40B4-BE49-F238E27FC236}">
                  <a16:creationId xmlns:a16="http://schemas.microsoft.com/office/drawing/2014/main" id="{FABF8CB0-C115-4262-83CE-6DE4912942D4}"/>
                </a:ext>
              </a:extLst>
            </p:cNvPr>
            <p:cNvSpPr>
              <a:spLocks noChangeShapeType="1"/>
            </p:cNvSpPr>
            <p:nvPr/>
          </p:nvSpPr>
          <p:spPr bwMode="auto">
            <a:xfrm>
              <a:off x="4818" y="9947"/>
              <a:ext cx="257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9959" name="Line 6">
              <a:extLst>
                <a:ext uri="{FF2B5EF4-FFF2-40B4-BE49-F238E27FC236}">
                  <a16:creationId xmlns:a16="http://schemas.microsoft.com/office/drawing/2014/main" id="{24F55F03-DC87-4B2B-852A-4A2F01B27275}"/>
                </a:ext>
              </a:extLst>
            </p:cNvPr>
            <p:cNvSpPr>
              <a:spLocks noChangeShapeType="1"/>
            </p:cNvSpPr>
            <p:nvPr/>
          </p:nvSpPr>
          <p:spPr bwMode="auto">
            <a:xfrm flipH="1">
              <a:off x="4860" y="10307"/>
              <a:ext cx="253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9960" name="Line 5">
              <a:extLst>
                <a:ext uri="{FF2B5EF4-FFF2-40B4-BE49-F238E27FC236}">
                  <a16:creationId xmlns:a16="http://schemas.microsoft.com/office/drawing/2014/main" id="{765CF40B-6076-457B-BABE-899418B50933}"/>
                </a:ext>
              </a:extLst>
            </p:cNvPr>
            <p:cNvSpPr>
              <a:spLocks noChangeShapeType="1"/>
            </p:cNvSpPr>
            <p:nvPr/>
          </p:nvSpPr>
          <p:spPr bwMode="auto">
            <a:xfrm>
              <a:off x="5970" y="9308"/>
              <a:ext cx="1" cy="1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9961" name="Rectangle 4">
              <a:extLst>
                <a:ext uri="{FF2B5EF4-FFF2-40B4-BE49-F238E27FC236}">
                  <a16:creationId xmlns:a16="http://schemas.microsoft.com/office/drawing/2014/main" id="{C4BC4052-A549-4224-B8F6-D0E34CE43274}"/>
                </a:ext>
              </a:extLst>
            </p:cNvPr>
            <p:cNvSpPr>
              <a:spLocks noChangeArrowheads="1"/>
            </p:cNvSpPr>
            <p:nvPr/>
          </p:nvSpPr>
          <p:spPr bwMode="auto">
            <a:xfrm>
              <a:off x="4680" y="10742"/>
              <a:ext cx="36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solidFill>
                  <a:srgbClr val="000000"/>
                </a:solidFill>
              </a:endParaRPr>
            </a:p>
          </p:txBody>
        </p:sp>
        <p:sp>
          <p:nvSpPr>
            <p:cNvPr id="39962" name="Rectangle 3">
              <a:extLst>
                <a:ext uri="{FF2B5EF4-FFF2-40B4-BE49-F238E27FC236}">
                  <a16:creationId xmlns:a16="http://schemas.microsoft.com/office/drawing/2014/main" id="{4A2493B8-CEC1-4254-933E-CDA60288AF35}"/>
                </a:ext>
              </a:extLst>
            </p:cNvPr>
            <p:cNvSpPr>
              <a:spLocks noChangeArrowheads="1"/>
            </p:cNvSpPr>
            <p:nvPr/>
          </p:nvSpPr>
          <p:spPr bwMode="auto">
            <a:xfrm>
              <a:off x="6165" y="10367"/>
              <a:ext cx="360" cy="40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solidFill>
                  <a:srgbClr val="000000"/>
                </a:solidFill>
              </a:endParaRPr>
            </a:p>
          </p:txBody>
        </p:sp>
        <p:sp>
          <p:nvSpPr>
            <p:cNvPr id="39963" name="Rectangle 2">
              <a:extLst>
                <a:ext uri="{FF2B5EF4-FFF2-40B4-BE49-F238E27FC236}">
                  <a16:creationId xmlns:a16="http://schemas.microsoft.com/office/drawing/2014/main" id="{73B94DF7-1263-4A94-8E65-8000A05CB268}"/>
                </a:ext>
              </a:extLst>
            </p:cNvPr>
            <p:cNvSpPr>
              <a:spLocks noChangeArrowheads="1"/>
            </p:cNvSpPr>
            <p:nvPr/>
          </p:nvSpPr>
          <p:spPr bwMode="auto">
            <a:xfrm>
              <a:off x="7200" y="10772"/>
              <a:ext cx="360" cy="4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solidFill>
                  <a:srgbClr val="000000"/>
                </a:solidFill>
              </a:endParaRPr>
            </a:p>
          </p:txBody>
        </p:sp>
      </p:grpSp>
      <p:sp>
        <p:nvSpPr>
          <p:cNvPr id="31" name="Rectangle 20">
            <a:extLst>
              <a:ext uri="{FF2B5EF4-FFF2-40B4-BE49-F238E27FC236}">
                <a16:creationId xmlns:a16="http://schemas.microsoft.com/office/drawing/2014/main" id="{FEC9C92E-FB51-4BFE-9785-465C7BDDD72A}"/>
              </a:ext>
            </a:extLst>
          </p:cNvPr>
          <p:cNvSpPr>
            <a:spLocks noChangeArrowheads="1"/>
          </p:cNvSpPr>
          <p:nvPr/>
        </p:nvSpPr>
        <p:spPr bwMode="auto">
          <a:xfrm>
            <a:off x="5486400" y="43846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000000"/>
                </a:solidFill>
                <a:latin typeface="Calibri" panose="020F0502020204030204" pitchFamily="34" charset="0"/>
              </a:rPr>
              <a:t>√</a:t>
            </a:r>
            <a:endParaRPr lang="en-US" altLang="en-US" sz="3600">
              <a:solidFill>
                <a:srgbClr val="000000"/>
              </a:solidFill>
            </a:endParaRPr>
          </a:p>
        </p:txBody>
      </p:sp>
      <p:sp>
        <p:nvSpPr>
          <p:cNvPr id="32" name="Rectangle 21">
            <a:extLst>
              <a:ext uri="{FF2B5EF4-FFF2-40B4-BE49-F238E27FC236}">
                <a16:creationId xmlns:a16="http://schemas.microsoft.com/office/drawing/2014/main" id="{AF47F73D-E435-4387-8F90-A9D4DFF525DB}"/>
              </a:ext>
            </a:extLst>
          </p:cNvPr>
          <p:cNvSpPr>
            <a:spLocks noChangeArrowheads="1"/>
          </p:cNvSpPr>
          <p:nvPr/>
        </p:nvSpPr>
        <p:spPr bwMode="auto">
          <a:xfrm>
            <a:off x="6781800" y="40163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000000"/>
                </a:solidFill>
                <a:latin typeface="Calibri" panose="020F0502020204030204" pitchFamily="34" charset="0"/>
              </a:rPr>
              <a:t>√</a:t>
            </a:r>
            <a:endParaRPr lang="en-US" altLang="en-US" sz="2800">
              <a:solidFill>
                <a:srgbClr val="000000"/>
              </a:solidFill>
            </a:endParaRPr>
          </a:p>
        </p:txBody>
      </p:sp>
      <p:sp>
        <p:nvSpPr>
          <p:cNvPr id="33" name="Rectangle 22">
            <a:extLst>
              <a:ext uri="{FF2B5EF4-FFF2-40B4-BE49-F238E27FC236}">
                <a16:creationId xmlns:a16="http://schemas.microsoft.com/office/drawing/2014/main" id="{2C0E81BC-B549-4094-931C-48C3BD253028}"/>
              </a:ext>
            </a:extLst>
          </p:cNvPr>
          <p:cNvSpPr>
            <a:spLocks noChangeArrowheads="1"/>
          </p:cNvSpPr>
          <p:nvPr/>
        </p:nvSpPr>
        <p:spPr bwMode="auto">
          <a:xfrm>
            <a:off x="7620000" y="43973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000000"/>
                </a:solidFill>
                <a:latin typeface="Calibri" panose="020F0502020204030204" pitchFamily="34" charset="0"/>
              </a:rPr>
              <a:t>√</a:t>
            </a:r>
            <a:endParaRPr lang="en-US" altLang="en-US"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88B2301-4F87-4160-BEE7-0985E85BB5E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Harmony in Nature </a:t>
            </a:r>
            <a:r>
              <a:rPr lang="en-US" altLang="en-US" sz="2400">
                <a:latin typeface="Kruti Dev 010" pitchFamily="2" charset="0"/>
              </a:rPr>
              <a:t>iz—fr esa O;oLFkk</a:t>
            </a:r>
            <a:r>
              <a:rPr lang="en-US" altLang="en-US" sz="2000"/>
              <a:t> </a:t>
            </a:r>
            <a:endParaRPr lang="en-US" altLang="en-US"/>
          </a:p>
        </p:txBody>
      </p:sp>
      <p:sp>
        <p:nvSpPr>
          <p:cNvPr id="40963" name="Text Placeholder 2">
            <a:extLst>
              <a:ext uri="{FF2B5EF4-FFF2-40B4-BE49-F238E27FC236}">
                <a16:creationId xmlns:a16="http://schemas.microsoft.com/office/drawing/2014/main" id="{EF8932F4-6705-4F34-A0EF-C53CC30A539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All orders have definite conduct – except human order without right understanding</a:t>
            </a:r>
          </a:p>
          <a:p>
            <a:pPr>
              <a:buFont typeface="Symbol" pitchFamily="18" charset="2"/>
              <a:buNone/>
            </a:pPr>
            <a:endParaRPr altLang="en-US" sz="1000"/>
          </a:p>
          <a:p>
            <a:pPr>
              <a:buFont typeface="Symbol" pitchFamily="18" charset="2"/>
              <a:buNone/>
            </a:pPr>
            <a:r>
              <a:rPr altLang="en-US"/>
              <a:t>In human being, the Body has a definite conduct</a:t>
            </a:r>
          </a:p>
          <a:p>
            <a:pPr>
              <a:buFont typeface="Symbol" pitchFamily="18" charset="2"/>
              <a:buNone/>
            </a:pPr>
            <a:r>
              <a:rPr altLang="en-US"/>
              <a:t>The Self (I) operating on assuming without knowing is the source of indefiniteness, problem</a:t>
            </a:r>
          </a:p>
          <a:p>
            <a:pPr>
              <a:buFont typeface="Symbol" pitchFamily="18" charset="2"/>
              <a:buNone/>
            </a:pPr>
            <a:endParaRPr altLang="en-US"/>
          </a:p>
          <a:p>
            <a:pPr>
              <a:buFont typeface="Symbol" pitchFamily="18" charset="2"/>
              <a:buNone/>
            </a:pPr>
            <a:r>
              <a:rPr altLang="en-US"/>
              <a:t>The solution is to ensure knowing </a:t>
            </a:r>
          </a:p>
          <a:p>
            <a:pPr>
              <a:buFont typeface="Symbol" pitchFamily="18" charset="2"/>
              <a:buNone/>
            </a:pPr>
            <a:r>
              <a:rPr altLang="en-US"/>
              <a:t>(understanding harmony)</a:t>
            </a:r>
          </a:p>
          <a:p>
            <a:pPr>
              <a:buFont typeface="Symbol" pitchFamily="18" charset="2"/>
              <a:buNone/>
            </a:pPr>
            <a:endParaRPr altLang="en-US"/>
          </a:p>
          <a:p>
            <a:pPr>
              <a:buFont typeface="Symbol" pitchFamily="18" charset="2"/>
              <a:buNone/>
            </a:pPr>
            <a:r>
              <a:rPr altLang="en-US"/>
              <a:t>Human beings inherently have a </a:t>
            </a:r>
          </a:p>
          <a:p>
            <a:pPr>
              <a:buFont typeface="Symbol" pitchFamily="18" charset="2"/>
              <a:buNone/>
            </a:pPr>
            <a:r>
              <a:rPr altLang="en-US"/>
              <a:t>natural acceptance to know,</a:t>
            </a:r>
          </a:p>
          <a:p>
            <a:pPr>
              <a:buFont typeface="Symbol" pitchFamily="18" charset="2"/>
              <a:buNone/>
            </a:pPr>
            <a:r>
              <a:rPr altLang="en-US"/>
              <a:t>to be in harmony</a:t>
            </a:r>
          </a:p>
          <a:p>
            <a:pPr>
              <a:buFont typeface="Symbol" pitchFamily="18" charset="2"/>
              <a:buNone/>
            </a:pPr>
            <a:endParaRPr altLang="en-US" sz="1000"/>
          </a:p>
          <a:p>
            <a:pPr>
              <a:buFont typeface="Symbol" pitchFamily="18" charset="2"/>
              <a:buNone/>
            </a:pPr>
            <a:r>
              <a:rPr altLang="en-US"/>
              <a:t>For this, </a:t>
            </a:r>
          </a:p>
          <a:p>
            <a:pPr>
              <a:buFont typeface="Symbol" pitchFamily="18" charset="2"/>
              <a:buNone/>
            </a:pPr>
            <a:r>
              <a:rPr altLang="en-US"/>
              <a:t>human education-sanskar</a:t>
            </a:r>
          </a:p>
          <a:p>
            <a:pPr>
              <a:buFont typeface="Symbol" pitchFamily="18" charset="2"/>
              <a:buNone/>
            </a:pPr>
            <a:r>
              <a:rPr altLang="en-US"/>
              <a:t>Is essential</a:t>
            </a:r>
          </a:p>
        </p:txBody>
      </p:sp>
      <p:sp>
        <p:nvSpPr>
          <p:cNvPr id="9" name="Curved Right Arrow 12">
            <a:extLst>
              <a:ext uri="{FF2B5EF4-FFF2-40B4-BE49-F238E27FC236}">
                <a16:creationId xmlns:a16="http://schemas.microsoft.com/office/drawing/2014/main" id="{56C7B8EF-F33F-4F89-82DC-83EC504777CC}"/>
              </a:ext>
            </a:extLst>
          </p:cNvPr>
          <p:cNvSpPr/>
          <p:nvPr/>
        </p:nvSpPr>
        <p:spPr>
          <a:xfrm rot="19440425" flipH="1">
            <a:off x="8912225" y="1709738"/>
            <a:ext cx="1295400" cy="4437062"/>
          </a:xfrm>
          <a:prstGeom prst="curved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aphicFrame>
        <p:nvGraphicFramePr>
          <p:cNvPr id="10" name="Diagram 9">
            <a:extLst>
              <a:ext uri="{FF2B5EF4-FFF2-40B4-BE49-F238E27FC236}">
                <a16:creationId xmlns:a16="http://schemas.microsoft.com/office/drawing/2014/main" id="{EED6AA9D-D76D-45FB-A5ED-6ABA00CC9F69}"/>
              </a:ext>
            </a:extLst>
          </p:cNvPr>
          <p:cNvGraphicFramePr/>
          <p:nvPr/>
        </p:nvGraphicFramePr>
        <p:xfrm>
          <a:off x="4572000" y="2413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rved Right Arrow 13">
            <a:extLst>
              <a:ext uri="{FF2B5EF4-FFF2-40B4-BE49-F238E27FC236}">
                <a16:creationId xmlns:a16="http://schemas.microsoft.com/office/drawing/2014/main" id="{5CE91BBF-69F0-4D8C-8E0E-C91AE9D37758}"/>
              </a:ext>
            </a:extLst>
          </p:cNvPr>
          <p:cNvSpPr/>
          <p:nvPr/>
        </p:nvSpPr>
        <p:spPr>
          <a:xfrm rot="19439523" flipH="1">
            <a:off x="8691563" y="2239963"/>
            <a:ext cx="1166812" cy="2798762"/>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2" name="Curved Right Arrow 14">
            <a:extLst>
              <a:ext uri="{FF2B5EF4-FFF2-40B4-BE49-F238E27FC236}">
                <a16:creationId xmlns:a16="http://schemas.microsoft.com/office/drawing/2014/main" id="{4D2672CA-B6F7-4A52-AD7D-5C91679C7E2A}"/>
              </a:ext>
            </a:extLst>
          </p:cNvPr>
          <p:cNvSpPr/>
          <p:nvPr/>
        </p:nvSpPr>
        <p:spPr>
          <a:xfrm rot="19439523" flipH="1">
            <a:off x="8467725" y="2813050"/>
            <a:ext cx="952500" cy="1120775"/>
          </a:xfrm>
          <a:prstGeom prst="curved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4A4FE0B-969E-4EBD-8FDF-A61CF010059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C3201787-7F28-44BB-9686-5E280ACD6C97}"/>
              </a:ext>
            </a:extLst>
          </p:cNvPr>
          <p:cNvSpPr>
            <a:spLocks noGrp="1"/>
          </p:cNvSpPr>
          <p:nvPr>
            <p:ph type="body" sz="quarter" idx="13"/>
          </p:nvPr>
        </p:nvSpPr>
        <p:spPr/>
        <p:txBody>
          <a:bodyPr>
            <a:noAutofit/>
          </a:bodyPr>
          <a:lstStyle/>
          <a:p>
            <a:pPr marL="457200" indent="-457200">
              <a:buFont typeface="+mj-lt"/>
              <a:buAutoNum type="arabicPeriod"/>
              <a:defRPr/>
            </a:pPr>
            <a:r>
              <a:rPr lang="en-GB" sz="2000"/>
              <a:t>Physical order	– soil, metals etc.</a:t>
            </a:r>
          </a:p>
          <a:p>
            <a:pPr marL="457200" indent="-457200">
              <a:buFont typeface="+mj-lt"/>
              <a:buAutoNum type="arabicPeriod"/>
              <a:defRPr/>
            </a:pPr>
            <a:r>
              <a:rPr lang="en-GB" sz="2000"/>
              <a:t>Bio order		– trees, plants etc.</a:t>
            </a:r>
          </a:p>
          <a:p>
            <a:pPr marL="457200" indent="-457200">
              <a:buFont typeface="+mj-lt"/>
              <a:buAutoNum type="arabicPeriod"/>
              <a:defRPr/>
            </a:pPr>
            <a:r>
              <a:rPr lang="en-GB" sz="2000"/>
              <a:t>Animal order	– animals, birds etc.</a:t>
            </a:r>
          </a:p>
          <a:p>
            <a:pPr marL="457200" indent="-457200">
              <a:buFont typeface="+mj-lt"/>
              <a:buAutoNum type="arabicPeriod"/>
              <a:defRPr/>
            </a:pPr>
            <a:r>
              <a:rPr lang="en-GB" sz="2000"/>
              <a:t>Human order	– human beings</a:t>
            </a:r>
          </a:p>
          <a:p>
            <a:pPr>
              <a:buFont typeface="Symbol" pitchFamily="18" charset="2"/>
              <a:buNone/>
              <a:defRPr/>
            </a:pPr>
            <a:r>
              <a:rPr lang="en-GB" sz="2000"/>
              <a:t> </a:t>
            </a:r>
            <a:endParaRPr lang="en-GB" sz="900"/>
          </a:p>
          <a:p>
            <a:pPr>
              <a:buFont typeface="Symbol" pitchFamily="18" charset="2"/>
              <a:buNone/>
              <a:defRPr/>
            </a:pPr>
            <a:r>
              <a:rPr lang="en-GB" sz="2000"/>
              <a:t>There is a relationship of mutual fulfilment (harmony) amongst these 4 orders. The first 3 orders are mutually fulfilling for each other. They are fulfilling for human being also. </a:t>
            </a:r>
            <a:r>
              <a:rPr lang="en-GB" sz="2000">
                <a:latin typeface="Arial" charset="0"/>
                <a:cs typeface="Arial" charset="0"/>
              </a:rPr>
              <a:t>It is naturally acceptable to human beings </a:t>
            </a:r>
            <a:r>
              <a:rPr lang="en-GB" sz="2000"/>
              <a:t>to be fulfilling for all the orders</a:t>
            </a:r>
          </a:p>
          <a:p>
            <a:pPr>
              <a:buFont typeface="Symbol" pitchFamily="18" charset="2"/>
              <a:buNone/>
              <a:defRPr/>
            </a:pPr>
            <a:endParaRPr lang="en-GB" sz="900"/>
          </a:p>
          <a:p>
            <a:pPr>
              <a:buFont typeface="Symbol" pitchFamily="18" charset="2"/>
              <a:buNone/>
              <a:defRPr/>
            </a:pPr>
            <a:r>
              <a:rPr sz="2000">
                <a:latin typeface="Arial" charset="0"/>
              </a:rPr>
              <a:t>The role of human being is to realize this mutual fulfilment –  For this, </a:t>
            </a:r>
            <a:r>
              <a:rPr lang="en-GB" sz="2000"/>
              <a:t>all that human beings need to do is:</a:t>
            </a:r>
          </a:p>
          <a:p>
            <a:pPr marL="685800" lvl="1" indent="-457200">
              <a:buFont typeface="Wingdings" pitchFamily="2" charset="2"/>
              <a:buAutoNum type="arabicPeriod"/>
              <a:defRPr/>
            </a:pPr>
            <a:r>
              <a:rPr lang="en-GB"/>
              <a:t>To understand that mutual fulfilment (harmony) is inherent in nature – we do not have to create it</a:t>
            </a:r>
          </a:p>
          <a:p>
            <a:pPr marL="685800" lvl="1" indent="-457200">
              <a:buFont typeface="Wingdings" pitchFamily="2" charset="2"/>
              <a:buAutoNum type="arabicPeriod"/>
              <a:defRPr/>
            </a:pPr>
            <a:r>
              <a:rPr lang="en-GB"/>
              <a:t>To live accordingly – then the mutual fulfilment amongst the 4 orders will be realised</a:t>
            </a:r>
          </a:p>
          <a:p>
            <a:pPr marL="457200" indent="-457200">
              <a:buFont typeface="Symbol" pitchFamily="18" charset="2"/>
              <a:buNone/>
              <a:defRPr/>
            </a:pPr>
            <a:endParaRPr lang="en-GB" sz="900"/>
          </a:p>
          <a:p>
            <a:pPr marL="457200" indent="-457200">
              <a:buFont typeface="Symbol" pitchFamily="18" charset="2"/>
              <a:buNone/>
              <a:defRPr/>
            </a:pPr>
            <a:r>
              <a:rPr lang="en-GB" sz="2000"/>
              <a:t>and there is provision in nature for living with mutual fulfilment (harmony)</a:t>
            </a:r>
          </a:p>
        </p:txBody>
      </p:sp>
      <p:grpSp>
        <p:nvGrpSpPr>
          <p:cNvPr id="41988" name="Group 5">
            <a:extLst>
              <a:ext uri="{FF2B5EF4-FFF2-40B4-BE49-F238E27FC236}">
                <a16:creationId xmlns:a16="http://schemas.microsoft.com/office/drawing/2014/main" id="{B13DCAF4-F04A-4511-A88E-DFE2476E310C}"/>
              </a:ext>
            </a:extLst>
          </p:cNvPr>
          <p:cNvGrpSpPr>
            <a:grpSpLocks/>
          </p:cNvGrpSpPr>
          <p:nvPr/>
        </p:nvGrpSpPr>
        <p:grpSpPr bwMode="auto">
          <a:xfrm>
            <a:off x="6553200" y="685800"/>
            <a:ext cx="3632200" cy="1554163"/>
            <a:chOff x="5029200" y="685800"/>
            <a:chExt cx="3632790" cy="1553528"/>
          </a:xfrm>
        </p:grpSpPr>
        <p:sp>
          <p:nvSpPr>
            <p:cNvPr id="4" name="Right Brace 3">
              <a:extLst>
                <a:ext uri="{FF2B5EF4-FFF2-40B4-BE49-F238E27FC236}">
                  <a16:creationId xmlns:a16="http://schemas.microsoft.com/office/drawing/2014/main" id="{500FBFE4-C257-4F8D-A70F-51506E75B241}"/>
                </a:ext>
              </a:extLst>
            </p:cNvPr>
            <p:cNvSpPr/>
            <p:nvPr/>
          </p:nvSpPr>
          <p:spPr>
            <a:xfrm>
              <a:off x="5029200" y="685800"/>
              <a:ext cx="228637" cy="13710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solidFill>
                  <a:prstClr val="black"/>
                </a:solidFill>
              </a:endParaRPr>
            </a:p>
          </p:txBody>
        </p:sp>
        <p:sp>
          <p:nvSpPr>
            <p:cNvPr id="41990" name="TextBox 4">
              <a:extLst>
                <a:ext uri="{FF2B5EF4-FFF2-40B4-BE49-F238E27FC236}">
                  <a16:creationId xmlns:a16="http://schemas.microsoft.com/office/drawing/2014/main" id="{05FF7DDB-C3C6-43C4-9A54-13736A9F2C1B}"/>
                </a:ext>
              </a:extLst>
            </p:cNvPr>
            <p:cNvSpPr txBox="1">
              <a:spLocks noChangeArrowheads="1"/>
            </p:cNvSpPr>
            <p:nvPr/>
          </p:nvSpPr>
          <p:spPr bwMode="auto">
            <a:xfrm>
              <a:off x="5257800" y="762000"/>
              <a:ext cx="3404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Nature = Collection of Units</a:t>
              </a:r>
            </a:p>
            <a:p>
              <a:pPr eaLnBrk="1" hangingPunct="1"/>
              <a:r>
                <a:rPr lang="en-US" altLang="en-US">
                  <a:solidFill>
                    <a:srgbClr val="000000"/>
                  </a:solidFill>
                </a:rPr>
                <a:t>            = 4 Orders</a:t>
              </a:r>
            </a:p>
            <a:p>
              <a:pPr eaLnBrk="1" hangingPunct="1"/>
              <a:endParaRPr lang="en-GB" altLang="en-US">
                <a:solidFill>
                  <a:srgbClr val="000000"/>
                </a:solidFill>
              </a:endParaRPr>
            </a:p>
            <a:p>
              <a:pPr eaLnBrk="1" hangingPunct="1"/>
              <a:r>
                <a:rPr lang="en-GB" altLang="en-US">
                  <a:solidFill>
                    <a:srgbClr val="000000"/>
                  </a:solidFill>
                </a:rPr>
                <a:t>Relationship of mutual fulfilment (harmony) </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C24E7-92F6-401F-95D2-505F12B435D8}"/>
              </a:ext>
            </a:extLst>
          </p:cNvPr>
          <p:cNvSpPr>
            <a:spLocks noGrp="1"/>
          </p:cNvSpPr>
          <p:nvPr>
            <p:ph type="title"/>
          </p:nvPr>
        </p:nvSpPr>
        <p:spPr/>
        <p:txBody>
          <a:bodyPr/>
          <a:lstStyle/>
          <a:p>
            <a:r>
              <a:rPr lang="en-IN" dirty="0"/>
              <a:t>Practice: Which Order does Unit belong to?</a:t>
            </a:r>
          </a:p>
        </p:txBody>
      </p:sp>
      <p:sp>
        <p:nvSpPr>
          <p:cNvPr id="5" name="Text Placeholder 4">
            <a:extLst>
              <a:ext uri="{FF2B5EF4-FFF2-40B4-BE49-F238E27FC236}">
                <a16:creationId xmlns:a16="http://schemas.microsoft.com/office/drawing/2014/main" id="{0CAA5771-D6E3-41BB-BE4D-882E6498403B}"/>
              </a:ext>
            </a:extLst>
          </p:cNvPr>
          <p:cNvSpPr>
            <a:spLocks noGrp="1"/>
          </p:cNvSpPr>
          <p:nvPr>
            <p:ph type="body" sz="quarter" idx="13"/>
          </p:nvPr>
        </p:nvSpPr>
        <p:spPr/>
        <p:txBody>
          <a:bodyPr/>
          <a:lstStyle/>
          <a:p>
            <a:pPr marL="0" indent="0">
              <a:buNone/>
            </a:pPr>
            <a:r>
              <a:rPr lang="en-IN" dirty="0"/>
              <a:t>Water</a:t>
            </a:r>
          </a:p>
          <a:p>
            <a:pPr marL="0" indent="0">
              <a:buNone/>
            </a:pPr>
            <a:r>
              <a:rPr lang="en-IN" dirty="0"/>
              <a:t>Human being</a:t>
            </a:r>
          </a:p>
          <a:p>
            <a:pPr marL="0" indent="0">
              <a:buNone/>
            </a:pPr>
            <a:r>
              <a:rPr lang="en-IN" dirty="0"/>
              <a:t>Mosquito</a:t>
            </a:r>
          </a:p>
          <a:p>
            <a:pPr marL="0" indent="0">
              <a:buNone/>
            </a:pPr>
            <a:r>
              <a:rPr lang="en-IN" dirty="0"/>
              <a:t>Mango tree</a:t>
            </a:r>
          </a:p>
          <a:p>
            <a:pPr marL="0" indent="0">
              <a:buNone/>
            </a:pPr>
            <a:r>
              <a:rPr lang="en-IN" dirty="0"/>
              <a:t>Grass</a:t>
            </a:r>
          </a:p>
          <a:p>
            <a:pPr marL="0" indent="0">
              <a:buNone/>
            </a:pPr>
            <a:r>
              <a:rPr lang="en-IN" dirty="0"/>
              <a:t>Moon</a:t>
            </a:r>
          </a:p>
          <a:p>
            <a:pPr marL="0" indent="0">
              <a:buNone/>
            </a:pPr>
            <a:r>
              <a:rPr lang="en-IN" dirty="0"/>
              <a:t>Animal Body</a:t>
            </a:r>
          </a:p>
          <a:p>
            <a:pPr marL="0" indent="0">
              <a:buNone/>
            </a:pPr>
            <a:r>
              <a:rPr lang="en-IN" dirty="0"/>
              <a:t>Human Body</a:t>
            </a:r>
          </a:p>
        </p:txBody>
      </p:sp>
      <p:grpSp>
        <p:nvGrpSpPr>
          <p:cNvPr id="7" name="Group 1">
            <a:extLst>
              <a:ext uri="{FF2B5EF4-FFF2-40B4-BE49-F238E27FC236}">
                <a16:creationId xmlns:a16="http://schemas.microsoft.com/office/drawing/2014/main" id="{0DFE63EE-474E-4256-84C8-99EAB5182E0B}"/>
              </a:ext>
            </a:extLst>
          </p:cNvPr>
          <p:cNvGrpSpPr>
            <a:grpSpLocks noChangeAspect="1"/>
          </p:cNvGrpSpPr>
          <p:nvPr/>
        </p:nvGrpSpPr>
        <p:grpSpPr bwMode="auto">
          <a:xfrm>
            <a:off x="3736694" y="1143000"/>
            <a:ext cx="7429500" cy="4397375"/>
            <a:chOff x="1800" y="7607"/>
            <a:chExt cx="8820" cy="5220"/>
          </a:xfrm>
        </p:grpSpPr>
        <p:sp>
          <p:nvSpPr>
            <p:cNvPr id="9" name="AutoShape 21">
              <a:extLst>
                <a:ext uri="{FF2B5EF4-FFF2-40B4-BE49-F238E27FC236}">
                  <a16:creationId xmlns:a16="http://schemas.microsoft.com/office/drawing/2014/main" id="{BDF71A8D-D27B-4510-894D-BEA79E06FC43}"/>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1" name="Oval 20">
              <a:extLst>
                <a:ext uri="{FF2B5EF4-FFF2-40B4-BE49-F238E27FC236}">
                  <a16:creationId xmlns:a16="http://schemas.microsoft.com/office/drawing/2014/main" id="{CB004A2D-B132-4BBD-8CF1-C44FD7F6719F}"/>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rgbClr val="000000"/>
                  </a:solidFill>
                  <a:cs typeface="Times New Roman" panose="02020603050405020304" pitchFamily="18" charset="0"/>
                </a:rPr>
                <a:t>Animal Order</a:t>
              </a:r>
              <a:endParaRPr lang="en-US" altLang="en-US" dirty="0">
                <a:solidFill>
                  <a:srgbClr val="000000"/>
                </a:solidFill>
                <a:cs typeface="Times New Roman" panose="02020603050405020304" pitchFamily="18" charset="0"/>
              </a:endParaRPr>
            </a:p>
            <a:p>
              <a:pPr algn="ctr"/>
              <a:r>
                <a:rPr lang="en-US" altLang="en-US" sz="2400" b="1" dirty="0" err="1">
                  <a:solidFill>
                    <a:srgbClr val="002060"/>
                  </a:solidFill>
                  <a:latin typeface="Kruti Dev 010" pitchFamily="2" charset="0"/>
                  <a:cs typeface="Times New Roman" panose="02020603050405020304" pitchFamily="18" charset="0"/>
                </a:rPr>
                <a:t>tho</a:t>
              </a:r>
              <a:r>
                <a:rPr lang="en-US" altLang="en-US" sz="2400" b="1" dirty="0">
                  <a:solidFill>
                    <a:srgbClr val="002060"/>
                  </a:solidFill>
                  <a:latin typeface="Kruti Dev 010" pitchFamily="2" charset="0"/>
                  <a:cs typeface="Times New Roman" panose="02020603050405020304" pitchFamily="18" charset="0"/>
                </a:rPr>
                <a:t> </a:t>
              </a:r>
              <a:r>
                <a:rPr lang="en-US" altLang="en-US" sz="2400" b="1" dirty="0" err="1">
                  <a:solidFill>
                    <a:srgbClr val="002060"/>
                  </a:solidFill>
                  <a:latin typeface="Kruti Dev 010" pitchFamily="2" charset="0"/>
                  <a:cs typeface="Times New Roman" panose="02020603050405020304" pitchFamily="18" charset="0"/>
                </a:rPr>
                <a:t>voLFkk</a:t>
              </a:r>
              <a:endParaRPr lang="en-US" altLang="en-US" sz="2400" dirty="0">
                <a:solidFill>
                  <a:srgbClr val="000000"/>
                </a:solidFill>
                <a:cs typeface="Times New Roman" panose="02020603050405020304" pitchFamily="18" charset="0"/>
              </a:endParaRPr>
            </a:p>
          </p:txBody>
        </p:sp>
        <p:sp>
          <p:nvSpPr>
            <p:cNvPr id="12" name="Oval 19">
              <a:extLst>
                <a:ext uri="{FF2B5EF4-FFF2-40B4-BE49-F238E27FC236}">
                  <a16:creationId xmlns:a16="http://schemas.microsoft.com/office/drawing/2014/main" id="{D25F951D-8704-45A1-9A82-E08C66DAFA49}"/>
                </a:ext>
              </a:extLst>
            </p:cNvPr>
            <p:cNvSpPr>
              <a:spLocks noChangeArrowheads="1"/>
            </p:cNvSpPr>
            <p:nvPr/>
          </p:nvSpPr>
          <p:spPr bwMode="auto">
            <a:xfrm>
              <a:off x="2160" y="9299"/>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en-US" sz="1600" b="1" dirty="0">
                  <a:solidFill>
                    <a:srgbClr val="000000"/>
                  </a:solidFill>
                  <a:cs typeface="Times New Roman" panose="02020603050405020304" pitchFamily="18" charset="0"/>
                </a:rPr>
                <a:t>Physical Order</a:t>
              </a:r>
              <a:endParaRPr lang="en-US" altLang="en-US" dirty="0">
                <a:solidFill>
                  <a:srgbClr val="000000"/>
                </a:solidFill>
                <a:cs typeface="Times New Roman" panose="02020603050405020304" pitchFamily="18" charset="0"/>
              </a:endParaRPr>
            </a:p>
            <a:p>
              <a:pPr algn="ctr"/>
              <a:r>
                <a:rPr lang="en-US" altLang="en-US" sz="2400" b="1" dirty="0" err="1">
                  <a:solidFill>
                    <a:srgbClr val="002060"/>
                  </a:solidFill>
                  <a:latin typeface="Kruti Dev 010" pitchFamily="2" charset="0"/>
                  <a:cs typeface="Times New Roman" panose="02020603050405020304" pitchFamily="18" charset="0"/>
                </a:rPr>
                <a:t>inkFkZ</a:t>
              </a:r>
              <a:r>
                <a:rPr lang="en-US" altLang="en-US" sz="2400" b="1" dirty="0">
                  <a:solidFill>
                    <a:srgbClr val="002060"/>
                  </a:solidFill>
                  <a:latin typeface="Kruti Dev 010" pitchFamily="2" charset="0"/>
                  <a:cs typeface="Times New Roman" panose="02020603050405020304" pitchFamily="18" charset="0"/>
                </a:rPr>
                <a:t> </a:t>
              </a:r>
              <a:r>
                <a:rPr lang="en-US" altLang="en-US" sz="2400" b="1" dirty="0" err="1">
                  <a:solidFill>
                    <a:srgbClr val="002060"/>
                  </a:solidFill>
                  <a:latin typeface="Kruti Dev 010" pitchFamily="2" charset="0"/>
                  <a:cs typeface="Times New Roman" panose="02020603050405020304" pitchFamily="18" charset="0"/>
                </a:rPr>
                <a:t>voLFkk</a:t>
              </a:r>
              <a:endParaRPr lang="en-US" altLang="en-US" sz="2400" dirty="0">
                <a:solidFill>
                  <a:srgbClr val="000000"/>
                </a:solidFill>
                <a:cs typeface="Times New Roman" panose="02020603050405020304" pitchFamily="18" charset="0"/>
              </a:endParaRPr>
            </a:p>
          </p:txBody>
        </p:sp>
        <p:sp>
          <p:nvSpPr>
            <p:cNvPr id="13" name="Oval 18">
              <a:extLst>
                <a:ext uri="{FF2B5EF4-FFF2-40B4-BE49-F238E27FC236}">
                  <a16:creationId xmlns:a16="http://schemas.microsoft.com/office/drawing/2014/main" id="{05D5784D-A485-4BA9-9907-60D72D56D538}"/>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rgbClr val="000000"/>
                  </a:solidFill>
                  <a:cs typeface="Times New Roman" panose="02020603050405020304" pitchFamily="18" charset="0"/>
                </a:rPr>
                <a:t>Bio Order</a:t>
              </a:r>
              <a:endParaRPr lang="en-US" altLang="en-US" dirty="0">
                <a:solidFill>
                  <a:srgbClr val="000000"/>
                </a:solidFill>
                <a:cs typeface="Times New Roman" panose="02020603050405020304" pitchFamily="18" charset="0"/>
              </a:endParaRPr>
            </a:p>
            <a:p>
              <a:pPr algn="ctr"/>
              <a:r>
                <a:rPr lang="en-US" altLang="en-US" sz="2400" b="1" dirty="0" err="1">
                  <a:solidFill>
                    <a:srgbClr val="002060"/>
                  </a:solidFill>
                  <a:latin typeface="Kruti Dev 010" pitchFamily="2" charset="0"/>
                  <a:cs typeface="Times New Roman" panose="02020603050405020304" pitchFamily="18" charset="0"/>
                </a:rPr>
                <a:t>izk.k</a:t>
              </a:r>
              <a:r>
                <a:rPr lang="en-US" altLang="en-US" sz="2400" b="1" dirty="0">
                  <a:solidFill>
                    <a:srgbClr val="002060"/>
                  </a:solidFill>
                  <a:latin typeface="Kruti Dev 010" pitchFamily="2" charset="0"/>
                  <a:cs typeface="Times New Roman" panose="02020603050405020304" pitchFamily="18" charset="0"/>
                </a:rPr>
                <a:t> </a:t>
              </a:r>
              <a:r>
                <a:rPr lang="en-US" altLang="en-US" sz="2400" b="1" dirty="0" err="1">
                  <a:solidFill>
                    <a:srgbClr val="002060"/>
                  </a:solidFill>
                  <a:latin typeface="Kruti Dev 010" pitchFamily="2" charset="0"/>
                  <a:cs typeface="Times New Roman" panose="02020603050405020304" pitchFamily="18" charset="0"/>
                </a:rPr>
                <a:t>voLFkk</a:t>
              </a:r>
              <a:endParaRPr lang="en-US" altLang="en-US" sz="2400" dirty="0">
                <a:solidFill>
                  <a:srgbClr val="000000"/>
                </a:solidFill>
                <a:cs typeface="Times New Roman" panose="02020603050405020304" pitchFamily="18" charset="0"/>
              </a:endParaRPr>
            </a:p>
          </p:txBody>
        </p:sp>
        <p:sp>
          <p:nvSpPr>
            <p:cNvPr id="14" name="Oval 17">
              <a:extLst>
                <a:ext uri="{FF2B5EF4-FFF2-40B4-BE49-F238E27FC236}">
                  <a16:creationId xmlns:a16="http://schemas.microsoft.com/office/drawing/2014/main" id="{76C0B46A-42E9-47F1-8FBB-85CFF154FE5B}"/>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rgbClr val="000000"/>
                  </a:solidFill>
                  <a:cs typeface="Times New Roman" panose="02020603050405020304" pitchFamily="18" charset="0"/>
                </a:rPr>
                <a:t>Human Order</a:t>
              </a:r>
              <a:endParaRPr lang="en-US" altLang="en-US" dirty="0">
                <a:solidFill>
                  <a:srgbClr val="000000"/>
                </a:solidFill>
                <a:cs typeface="Times New Roman" panose="02020603050405020304" pitchFamily="18" charset="0"/>
              </a:endParaRPr>
            </a:p>
            <a:p>
              <a:pPr algn="ctr"/>
              <a:r>
                <a:rPr lang="en-US" altLang="en-US" sz="2400" b="1" dirty="0" err="1">
                  <a:solidFill>
                    <a:srgbClr val="002060"/>
                  </a:solidFill>
                  <a:latin typeface="Kruti Dev 010" pitchFamily="2" charset="0"/>
                  <a:cs typeface="Times New Roman" panose="02020603050405020304" pitchFamily="18" charset="0"/>
                </a:rPr>
                <a:t>Kku</a:t>
              </a:r>
              <a:r>
                <a:rPr lang="en-US" altLang="en-US" sz="2400" b="1" dirty="0">
                  <a:solidFill>
                    <a:srgbClr val="002060"/>
                  </a:solidFill>
                  <a:latin typeface="Kruti Dev 010" pitchFamily="2" charset="0"/>
                  <a:cs typeface="Times New Roman" panose="02020603050405020304" pitchFamily="18" charset="0"/>
                </a:rPr>
                <a:t> </a:t>
              </a:r>
              <a:r>
                <a:rPr lang="en-US" altLang="en-US" sz="2400" b="1" dirty="0" err="1">
                  <a:solidFill>
                    <a:srgbClr val="002060"/>
                  </a:solidFill>
                  <a:latin typeface="Kruti Dev 010" pitchFamily="2" charset="0"/>
                  <a:cs typeface="Times New Roman" panose="02020603050405020304" pitchFamily="18" charset="0"/>
                </a:rPr>
                <a:t>voLFkk</a:t>
              </a:r>
              <a:endParaRPr lang="en-US" altLang="en-US" sz="2400" dirty="0">
                <a:solidFill>
                  <a:srgbClr val="000000"/>
                </a:solidFill>
                <a:cs typeface="Times New Roman" panose="02020603050405020304" pitchFamily="18" charset="0"/>
              </a:endParaRPr>
            </a:p>
          </p:txBody>
        </p:sp>
      </p:grpSp>
      <p:sp>
        <p:nvSpPr>
          <p:cNvPr id="15" name="TextBox 8">
            <a:extLst>
              <a:ext uri="{FF2B5EF4-FFF2-40B4-BE49-F238E27FC236}">
                <a16:creationId xmlns:a16="http://schemas.microsoft.com/office/drawing/2014/main" id="{31C71276-D534-4FB6-A170-2971DEF3C041}"/>
              </a:ext>
            </a:extLst>
          </p:cNvPr>
          <p:cNvSpPr txBox="1">
            <a:spLocks noChangeArrowheads="1"/>
          </p:cNvSpPr>
          <p:nvPr/>
        </p:nvSpPr>
        <p:spPr bwMode="auto">
          <a:xfrm>
            <a:off x="4046257" y="2254250"/>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000000"/>
                </a:solidFill>
              </a:rPr>
              <a:t>Recognizing, Fulfilling</a:t>
            </a:r>
          </a:p>
        </p:txBody>
      </p:sp>
      <p:sp>
        <p:nvSpPr>
          <p:cNvPr id="16" name="TextBox 9">
            <a:extLst>
              <a:ext uri="{FF2B5EF4-FFF2-40B4-BE49-F238E27FC236}">
                <a16:creationId xmlns:a16="http://schemas.microsoft.com/office/drawing/2014/main" id="{68EA646B-2276-4B50-9D97-1ECD16031CBD}"/>
              </a:ext>
            </a:extLst>
          </p:cNvPr>
          <p:cNvSpPr txBox="1">
            <a:spLocks noChangeArrowheads="1"/>
          </p:cNvSpPr>
          <p:nvPr/>
        </p:nvSpPr>
        <p:spPr bwMode="auto">
          <a:xfrm>
            <a:off x="6098894" y="827088"/>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000000"/>
                </a:solidFill>
              </a:rPr>
              <a:t>Recognizing, Fulfilling</a:t>
            </a:r>
          </a:p>
        </p:txBody>
      </p:sp>
      <p:sp>
        <p:nvSpPr>
          <p:cNvPr id="17" name="TextBox 10">
            <a:extLst>
              <a:ext uri="{FF2B5EF4-FFF2-40B4-BE49-F238E27FC236}">
                <a16:creationId xmlns:a16="http://schemas.microsoft.com/office/drawing/2014/main" id="{D9CDE4BD-4DCD-4136-BB5A-14F2EC5C7851}"/>
              </a:ext>
            </a:extLst>
          </p:cNvPr>
          <p:cNvSpPr txBox="1">
            <a:spLocks noChangeArrowheads="1"/>
          </p:cNvSpPr>
          <p:nvPr/>
        </p:nvSpPr>
        <p:spPr bwMode="auto">
          <a:xfrm>
            <a:off x="8349969" y="1958975"/>
            <a:ext cx="2427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rgbClr val="000000"/>
                </a:solidFill>
              </a:rPr>
              <a:t>Assuming, </a:t>
            </a:r>
          </a:p>
          <a:p>
            <a:pPr algn="ctr" eaLnBrk="1" hangingPunct="1"/>
            <a:r>
              <a:rPr lang="en-US" altLang="en-US" dirty="0">
                <a:solidFill>
                  <a:srgbClr val="000000"/>
                </a:solidFill>
              </a:rPr>
              <a:t>Recognizing, Fulfilling</a:t>
            </a:r>
          </a:p>
        </p:txBody>
      </p:sp>
      <p:sp>
        <p:nvSpPr>
          <p:cNvPr id="18" name="TextBox 11">
            <a:extLst>
              <a:ext uri="{FF2B5EF4-FFF2-40B4-BE49-F238E27FC236}">
                <a16:creationId xmlns:a16="http://schemas.microsoft.com/office/drawing/2014/main" id="{7BD33909-3328-4F0F-BFCA-2F32C46A3B97}"/>
              </a:ext>
            </a:extLst>
          </p:cNvPr>
          <p:cNvSpPr txBox="1">
            <a:spLocks noChangeArrowheads="1"/>
          </p:cNvSpPr>
          <p:nvPr/>
        </p:nvSpPr>
        <p:spPr bwMode="auto">
          <a:xfrm>
            <a:off x="8573807" y="4168775"/>
            <a:ext cx="3621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Assuming, </a:t>
            </a:r>
          </a:p>
          <a:p>
            <a:pPr algn="ctr" eaLnBrk="1" hangingPunct="1"/>
            <a:r>
              <a:rPr lang="en-US" altLang="en-US">
                <a:solidFill>
                  <a:srgbClr val="000000"/>
                </a:solidFill>
              </a:rPr>
              <a:t>Recognizing, Fulfilling</a:t>
            </a:r>
          </a:p>
          <a:p>
            <a:pPr algn="ctr" eaLnBrk="1" hangingPunct="1"/>
            <a:r>
              <a:rPr lang="en-US" altLang="en-US">
                <a:solidFill>
                  <a:srgbClr val="FF0000"/>
                </a:solidFill>
              </a:rPr>
              <a:t>Potential for Knowing, Assuming, </a:t>
            </a:r>
          </a:p>
          <a:p>
            <a:pPr algn="ctr" eaLnBrk="1" hangingPunct="1"/>
            <a:r>
              <a:rPr lang="en-US" altLang="en-US">
                <a:solidFill>
                  <a:srgbClr val="FF0000"/>
                </a:solidFill>
              </a:rPr>
              <a:t>Recognizing, Fulfilling</a:t>
            </a:r>
          </a:p>
        </p:txBody>
      </p:sp>
      <p:sp>
        <p:nvSpPr>
          <p:cNvPr id="19" name="TextBox 12">
            <a:extLst>
              <a:ext uri="{FF2B5EF4-FFF2-40B4-BE49-F238E27FC236}">
                <a16:creationId xmlns:a16="http://schemas.microsoft.com/office/drawing/2014/main" id="{BF815F85-C80C-49B3-9775-29F62AF9B079}"/>
              </a:ext>
            </a:extLst>
          </p:cNvPr>
          <p:cNvSpPr txBox="1">
            <a:spLocks noChangeArrowheads="1"/>
          </p:cNvSpPr>
          <p:nvPr/>
        </p:nvSpPr>
        <p:spPr bwMode="auto">
          <a:xfrm>
            <a:off x="10534369" y="2644775"/>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Self (I) + </a:t>
            </a:r>
          </a:p>
          <a:p>
            <a:pPr algn="ctr" eaLnBrk="1" hangingPunct="1"/>
            <a:r>
              <a:rPr lang="en-US" altLang="en-US">
                <a:solidFill>
                  <a:srgbClr val="000000"/>
                </a:solidFill>
              </a:rPr>
              <a:t>Body</a:t>
            </a:r>
          </a:p>
        </p:txBody>
      </p:sp>
      <p:sp>
        <p:nvSpPr>
          <p:cNvPr id="20" name="TextBox 13">
            <a:extLst>
              <a:ext uri="{FF2B5EF4-FFF2-40B4-BE49-F238E27FC236}">
                <a16:creationId xmlns:a16="http://schemas.microsoft.com/office/drawing/2014/main" id="{71286E24-0A45-4AA1-84B7-CE08FC6D6F45}"/>
              </a:ext>
            </a:extLst>
          </p:cNvPr>
          <p:cNvSpPr txBox="1">
            <a:spLocks noChangeArrowheads="1"/>
          </p:cNvSpPr>
          <p:nvPr/>
        </p:nvSpPr>
        <p:spPr bwMode="auto">
          <a:xfrm>
            <a:off x="4803494" y="4930775"/>
            <a:ext cx="165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Self (I) + Body</a:t>
            </a:r>
          </a:p>
        </p:txBody>
      </p:sp>
    </p:spTree>
    <p:extLst>
      <p:ext uri="{BB962C8B-B14F-4D97-AF65-F5344CB8AC3E}">
        <p14:creationId xmlns:p14="http://schemas.microsoft.com/office/powerpoint/2010/main" val="370692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4">
            <a:extLst>
              <a:ext uri="{FF2B5EF4-FFF2-40B4-BE49-F238E27FC236}">
                <a16:creationId xmlns:a16="http://schemas.microsoft.com/office/drawing/2014/main" id="{9D0D5D5C-DD14-401B-9640-C08028E864FD}"/>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Understanding Harmony in the Nature</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43011" name="Title 3">
            <a:extLst>
              <a:ext uri="{FF2B5EF4-FFF2-40B4-BE49-F238E27FC236}">
                <a16:creationId xmlns:a16="http://schemas.microsoft.com/office/drawing/2014/main" id="{347C1724-18C7-43CD-A85A-11636C5C582F}"/>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19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7F19C012-2056-4D05-8162-E2F8A4E0115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are the units in Nature divided into these 4 categories? What is the purpose of this classification?</a:t>
            </a:r>
          </a:p>
          <a:p>
            <a:endParaRPr lang="en-US" altLang="en-US"/>
          </a:p>
          <a:p>
            <a:r>
              <a:rPr lang="en-US" altLang="en-US"/>
              <a:t>For a given unit, how do I make out to which order it belongs to? E.g. fish, insects…</a:t>
            </a:r>
          </a:p>
          <a:p>
            <a:endParaRPr lang="en-US" altLang="en-US"/>
          </a:p>
          <a:p>
            <a:r>
              <a:rPr lang="en-US" altLang="en-US"/>
              <a:t>It is said that every living as well as non-living thing has a soul. Please comment</a:t>
            </a:r>
            <a:endParaRPr lang="en-IN" altLang="en-US"/>
          </a:p>
        </p:txBody>
      </p:sp>
      <p:sp>
        <p:nvSpPr>
          <p:cNvPr id="44035" name="Content Placeholder 2">
            <a:extLst>
              <a:ext uri="{FF2B5EF4-FFF2-40B4-BE49-F238E27FC236}">
                <a16:creationId xmlns:a16="http://schemas.microsoft.com/office/drawing/2014/main" id="{F538479E-C5CD-4264-9843-B5016695671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4036" name="Title 3">
            <a:extLst>
              <a:ext uri="{FF2B5EF4-FFF2-40B4-BE49-F238E27FC236}">
                <a16:creationId xmlns:a16="http://schemas.microsoft.com/office/drawing/2014/main" id="{97FAA5F7-7D8E-4777-A618-9D658B72A59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Classification					Response</a:t>
            </a:r>
            <a:endParaRPr lang="en-IN" altLang="en-US"/>
          </a:p>
        </p:txBody>
      </p:sp>
      <p:cxnSp>
        <p:nvCxnSpPr>
          <p:cNvPr id="5" name="Straight Connector 4">
            <a:extLst>
              <a:ext uri="{FF2B5EF4-FFF2-40B4-BE49-F238E27FC236}">
                <a16:creationId xmlns:a16="http://schemas.microsoft.com/office/drawing/2014/main" id="{63170161-3591-420A-A032-B1F3C2D4BE00}"/>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E985D04E-467A-44B5-9672-087A2C8F2C4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we know whether a Self is associated with a unit or not?</a:t>
            </a:r>
          </a:p>
        </p:txBody>
      </p:sp>
      <p:sp>
        <p:nvSpPr>
          <p:cNvPr id="45059" name="Content Placeholder 2">
            <a:extLst>
              <a:ext uri="{FF2B5EF4-FFF2-40B4-BE49-F238E27FC236}">
                <a16:creationId xmlns:a16="http://schemas.microsoft.com/office/drawing/2014/main" id="{928CDEA3-6136-4941-B80E-54CDF4D030E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5060" name="Title 3">
            <a:extLst>
              <a:ext uri="{FF2B5EF4-FFF2-40B4-BE49-F238E27FC236}">
                <a16:creationId xmlns:a16="http://schemas.microsoft.com/office/drawing/2014/main" id="{A565E3F8-FFE3-4FFE-887E-12D07022AF6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Classification					Response</a:t>
            </a:r>
            <a:endParaRPr lang="en-IN" altLang="en-US"/>
          </a:p>
        </p:txBody>
      </p:sp>
      <p:cxnSp>
        <p:nvCxnSpPr>
          <p:cNvPr id="5" name="Straight Connector 4">
            <a:extLst>
              <a:ext uri="{FF2B5EF4-FFF2-40B4-BE49-F238E27FC236}">
                <a16:creationId xmlns:a16="http://schemas.microsoft.com/office/drawing/2014/main" id="{46935183-B41E-430F-BCE9-C61FA113976A}"/>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EC847D0-2D85-4AD7-8C07-B1F993AFBF5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 = 4 Orders</a:t>
            </a:r>
          </a:p>
        </p:txBody>
      </p:sp>
      <p:grpSp>
        <p:nvGrpSpPr>
          <p:cNvPr id="46083" name="Group 1">
            <a:extLst>
              <a:ext uri="{FF2B5EF4-FFF2-40B4-BE49-F238E27FC236}">
                <a16:creationId xmlns:a16="http://schemas.microsoft.com/office/drawing/2014/main" id="{D5B8F911-683E-4A92-AEA5-E1CDD166D4B2}"/>
              </a:ext>
            </a:extLst>
          </p:cNvPr>
          <p:cNvGrpSpPr>
            <a:grpSpLocks noChangeAspect="1"/>
          </p:cNvGrpSpPr>
          <p:nvPr/>
        </p:nvGrpSpPr>
        <p:grpSpPr bwMode="auto">
          <a:xfrm>
            <a:off x="2514600" y="2308225"/>
            <a:ext cx="7429500" cy="4397375"/>
            <a:chOff x="1800" y="7607"/>
            <a:chExt cx="8820" cy="5220"/>
          </a:xfrm>
        </p:grpSpPr>
        <p:sp>
          <p:nvSpPr>
            <p:cNvPr id="46092" name="AutoShape 21">
              <a:extLst>
                <a:ext uri="{FF2B5EF4-FFF2-40B4-BE49-F238E27FC236}">
                  <a16:creationId xmlns:a16="http://schemas.microsoft.com/office/drawing/2014/main" id="{AF54F391-844F-4C98-9CB3-3334EE0C6927}"/>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46093" name="Oval 20">
              <a:extLst>
                <a:ext uri="{FF2B5EF4-FFF2-40B4-BE49-F238E27FC236}">
                  <a16:creationId xmlns:a16="http://schemas.microsoft.com/office/drawing/2014/main" id="{95096FED-89B1-499C-B53E-834369B86765}"/>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46094" name="Oval 19">
              <a:extLst>
                <a:ext uri="{FF2B5EF4-FFF2-40B4-BE49-F238E27FC236}">
                  <a16:creationId xmlns:a16="http://schemas.microsoft.com/office/drawing/2014/main" id="{5AE85594-8E34-4FD1-A154-C478C0978F3E}"/>
                </a:ext>
              </a:extLst>
            </p:cNvPr>
            <p:cNvSpPr>
              <a:spLocks noChangeArrowheads="1"/>
            </p:cNvSpPr>
            <p:nvPr/>
          </p:nvSpPr>
          <p:spPr bwMode="auto">
            <a:xfrm>
              <a:off x="2160" y="9299"/>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46095" name="Oval 18">
              <a:extLst>
                <a:ext uri="{FF2B5EF4-FFF2-40B4-BE49-F238E27FC236}">
                  <a16:creationId xmlns:a16="http://schemas.microsoft.com/office/drawing/2014/main" id="{584F5909-4D39-4DAD-8D30-7F0938812CD5}"/>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sp>
          <p:nvSpPr>
            <p:cNvPr id="46096" name="Oval 17">
              <a:extLst>
                <a:ext uri="{FF2B5EF4-FFF2-40B4-BE49-F238E27FC236}">
                  <a16:creationId xmlns:a16="http://schemas.microsoft.com/office/drawing/2014/main" id="{3DB2DFE1-9CB4-4E92-AD88-4965FD27CEA5}"/>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Human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Human Being</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grpSp>
      <p:sp>
        <p:nvSpPr>
          <p:cNvPr id="46084" name="TextBox 8">
            <a:extLst>
              <a:ext uri="{FF2B5EF4-FFF2-40B4-BE49-F238E27FC236}">
                <a16:creationId xmlns:a16="http://schemas.microsoft.com/office/drawing/2014/main" id="{97C65699-887B-4162-B555-12B078D917B5}"/>
              </a:ext>
            </a:extLst>
          </p:cNvPr>
          <p:cNvSpPr txBox="1">
            <a:spLocks noChangeArrowheads="1"/>
          </p:cNvSpPr>
          <p:nvPr/>
        </p:nvSpPr>
        <p:spPr bwMode="auto">
          <a:xfrm>
            <a:off x="2824163" y="34194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Recognizing, Fulfilling</a:t>
            </a:r>
          </a:p>
        </p:txBody>
      </p:sp>
      <p:sp>
        <p:nvSpPr>
          <p:cNvPr id="46085" name="TextBox 9">
            <a:extLst>
              <a:ext uri="{FF2B5EF4-FFF2-40B4-BE49-F238E27FC236}">
                <a16:creationId xmlns:a16="http://schemas.microsoft.com/office/drawing/2014/main" id="{95C2AACC-33AD-412C-9F07-07E303D63DF3}"/>
              </a:ext>
            </a:extLst>
          </p:cNvPr>
          <p:cNvSpPr txBox="1">
            <a:spLocks noChangeArrowheads="1"/>
          </p:cNvSpPr>
          <p:nvPr/>
        </p:nvSpPr>
        <p:spPr bwMode="auto">
          <a:xfrm>
            <a:off x="4876800" y="1992313"/>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Recognizing, Fulfilling</a:t>
            </a:r>
          </a:p>
        </p:txBody>
      </p:sp>
      <p:sp>
        <p:nvSpPr>
          <p:cNvPr id="46086" name="TextBox 10">
            <a:extLst>
              <a:ext uri="{FF2B5EF4-FFF2-40B4-BE49-F238E27FC236}">
                <a16:creationId xmlns:a16="http://schemas.microsoft.com/office/drawing/2014/main" id="{459DA1C5-990C-4EDA-B47B-8538ACDC74EB}"/>
              </a:ext>
            </a:extLst>
          </p:cNvPr>
          <p:cNvSpPr txBox="1">
            <a:spLocks noChangeArrowheads="1"/>
          </p:cNvSpPr>
          <p:nvPr/>
        </p:nvSpPr>
        <p:spPr bwMode="auto">
          <a:xfrm>
            <a:off x="7127875" y="3124200"/>
            <a:ext cx="2427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Assuming, </a:t>
            </a:r>
          </a:p>
          <a:p>
            <a:pPr algn="ctr" eaLnBrk="1" hangingPunct="1"/>
            <a:r>
              <a:rPr lang="en-US" altLang="en-US"/>
              <a:t>Recognizing, Fulfilling</a:t>
            </a:r>
          </a:p>
        </p:txBody>
      </p:sp>
      <p:sp>
        <p:nvSpPr>
          <p:cNvPr id="46087" name="TextBox 11">
            <a:extLst>
              <a:ext uri="{FF2B5EF4-FFF2-40B4-BE49-F238E27FC236}">
                <a16:creationId xmlns:a16="http://schemas.microsoft.com/office/drawing/2014/main" id="{9C6A21F7-9EAB-4919-B867-B5AB8ED289A1}"/>
              </a:ext>
            </a:extLst>
          </p:cNvPr>
          <p:cNvSpPr txBox="1">
            <a:spLocks noChangeArrowheads="1"/>
          </p:cNvSpPr>
          <p:nvPr/>
        </p:nvSpPr>
        <p:spPr bwMode="auto">
          <a:xfrm>
            <a:off x="7162800" y="5505450"/>
            <a:ext cx="3621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Assuming, </a:t>
            </a:r>
          </a:p>
          <a:p>
            <a:pPr algn="ctr" eaLnBrk="1" hangingPunct="1"/>
            <a:r>
              <a:rPr lang="en-US" altLang="en-US"/>
              <a:t>Recognizing, Fulfilling</a:t>
            </a:r>
          </a:p>
          <a:p>
            <a:pPr algn="ctr" eaLnBrk="1" hangingPunct="1"/>
            <a:r>
              <a:rPr lang="en-US" altLang="en-US">
                <a:solidFill>
                  <a:srgbClr val="FF0000"/>
                </a:solidFill>
              </a:rPr>
              <a:t>Potential for Knowing, Assuming, </a:t>
            </a:r>
          </a:p>
          <a:p>
            <a:pPr algn="ctr" eaLnBrk="1" hangingPunct="1"/>
            <a:r>
              <a:rPr lang="en-US" altLang="en-US">
                <a:solidFill>
                  <a:srgbClr val="FF0000"/>
                </a:solidFill>
              </a:rPr>
              <a:t>Recognizing, Fulfilling</a:t>
            </a:r>
          </a:p>
        </p:txBody>
      </p:sp>
      <p:sp>
        <p:nvSpPr>
          <p:cNvPr id="46088" name="TextBox 12">
            <a:extLst>
              <a:ext uri="{FF2B5EF4-FFF2-40B4-BE49-F238E27FC236}">
                <a16:creationId xmlns:a16="http://schemas.microsoft.com/office/drawing/2014/main" id="{6D6658F7-BC13-4245-ABFE-16212AE7FB8E}"/>
              </a:ext>
            </a:extLst>
          </p:cNvPr>
          <p:cNvSpPr txBox="1">
            <a:spLocks noChangeArrowheads="1"/>
          </p:cNvSpPr>
          <p:nvPr/>
        </p:nvSpPr>
        <p:spPr bwMode="auto">
          <a:xfrm>
            <a:off x="9312275" y="3810000"/>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Self (I) + </a:t>
            </a:r>
          </a:p>
          <a:p>
            <a:pPr algn="ctr" eaLnBrk="1" hangingPunct="1"/>
            <a:r>
              <a:rPr lang="en-US" altLang="en-US"/>
              <a:t>Body</a:t>
            </a:r>
          </a:p>
        </p:txBody>
      </p:sp>
      <p:sp>
        <p:nvSpPr>
          <p:cNvPr id="46089" name="TextBox 13">
            <a:extLst>
              <a:ext uri="{FF2B5EF4-FFF2-40B4-BE49-F238E27FC236}">
                <a16:creationId xmlns:a16="http://schemas.microsoft.com/office/drawing/2014/main" id="{09692772-631E-47AB-8912-60A3B9FDC4AC}"/>
              </a:ext>
            </a:extLst>
          </p:cNvPr>
          <p:cNvSpPr txBox="1">
            <a:spLocks noChangeArrowheads="1"/>
          </p:cNvSpPr>
          <p:nvPr/>
        </p:nvSpPr>
        <p:spPr bwMode="auto">
          <a:xfrm>
            <a:off x="3581400" y="6096000"/>
            <a:ext cx="165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Self (I) + Body</a:t>
            </a:r>
          </a:p>
        </p:txBody>
      </p:sp>
      <p:sp>
        <p:nvSpPr>
          <p:cNvPr id="46090" name="TextBox 14">
            <a:extLst>
              <a:ext uri="{FF2B5EF4-FFF2-40B4-BE49-F238E27FC236}">
                <a16:creationId xmlns:a16="http://schemas.microsoft.com/office/drawing/2014/main" id="{E85AD6C8-910C-4D41-ABDE-8958DD5D061D}"/>
              </a:ext>
            </a:extLst>
          </p:cNvPr>
          <p:cNvSpPr txBox="1">
            <a:spLocks noChangeArrowheads="1"/>
          </p:cNvSpPr>
          <p:nvPr/>
        </p:nvSpPr>
        <p:spPr bwMode="auto">
          <a:xfrm>
            <a:off x="0" y="496888"/>
            <a:ext cx="3048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The presence of Self (I) is </a:t>
            </a:r>
          </a:p>
          <a:p>
            <a:pPr eaLnBrk="1" hangingPunct="1"/>
            <a:r>
              <a:rPr lang="en-US" altLang="en-US">
                <a:solidFill>
                  <a:srgbClr val="FF0000"/>
                </a:solidFill>
              </a:rPr>
              <a:t>indicated by </a:t>
            </a:r>
            <a:br>
              <a:rPr lang="en-US" altLang="en-US">
                <a:solidFill>
                  <a:srgbClr val="FF0000"/>
                </a:solidFill>
              </a:rPr>
            </a:br>
            <a:br>
              <a:rPr lang="en-US" altLang="en-US">
                <a:solidFill>
                  <a:srgbClr val="FF0000"/>
                </a:solidFill>
              </a:rPr>
            </a:br>
            <a:r>
              <a:rPr lang="en-US" altLang="en-US">
                <a:solidFill>
                  <a:srgbClr val="FF0000"/>
                </a:solidFill>
              </a:rPr>
              <a:t>1. the presence</a:t>
            </a:r>
          </a:p>
          <a:p>
            <a:pPr eaLnBrk="1" hangingPunct="1"/>
            <a:r>
              <a:rPr lang="en-US" altLang="en-US">
                <a:solidFill>
                  <a:srgbClr val="FF0000"/>
                </a:solidFill>
              </a:rPr>
              <a:t>of the activity of Assuming</a:t>
            </a:r>
          </a:p>
          <a:p>
            <a:pPr eaLnBrk="1" hangingPunct="1"/>
            <a:endParaRPr lang="en-US" altLang="en-US">
              <a:solidFill>
                <a:srgbClr val="FF0000"/>
              </a:solidFill>
            </a:endParaRPr>
          </a:p>
          <a:p>
            <a:pPr eaLnBrk="1" hangingPunct="1"/>
            <a:r>
              <a:rPr lang="en-US" altLang="en-US">
                <a:solidFill>
                  <a:srgbClr val="FF0000"/>
                </a:solidFill>
              </a:rPr>
              <a:t>2. Developed part of the Body that can communicate with the Self – Brain</a:t>
            </a:r>
            <a:br>
              <a:rPr lang="en-US" altLang="en-US">
                <a:solidFill>
                  <a:srgbClr val="FF0000"/>
                </a:solidFill>
              </a:rPr>
            </a:br>
            <a:br>
              <a:rPr lang="en-US" altLang="en-US">
                <a:solidFill>
                  <a:srgbClr val="FF0000"/>
                </a:solidFill>
              </a:rPr>
            </a:br>
            <a:r>
              <a:rPr lang="en-US" altLang="en-US">
                <a:solidFill>
                  <a:srgbClr val="FF0000"/>
                </a:solidFill>
              </a:rPr>
              <a:t>3. Can take signals from HB</a:t>
            </a:r>
          </a:p>
        </p:txBody>
      </p:sp>
      <p:sp>
        <p:nvSpPr>
          <p:cNvPr id="46091" name="Rectangle 15">
            <a:extLst>
              <a:ext uri="{FF2B5EF4-FFF2-40B4-BE49-F238E27FC236}">
                <a16:creationId xmlns:a16="http://schemas.microsoft.com/office/drawing/2014/main" id="{60DE7CF4-B411-4C30-9A9C-65B8DB4B8174}"/>
              </a:ext>
            </a:extLst>
          </p:cNvPr>
          <p:cNvSpPr>
            <a:spLocks noChangeArrowheads="1"/>
          </p:cNvSpPr>
          <p:nvPr/>
        </p:nvSpPr>
        <p:spPr bwMode="auto">
          <a:xfrm>
            <a:off x="5181600" y="533400"/>
            <a:ext cx="5486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To understand the other  three orders, right understanding of the Human Order is required,</a:t>
            </a:r>
          </a:p>
          <a:p>
            <a:pPr eaLnBrk="1" hangingPunct="1"/>
            <a:r>
              <a:rPr lang="en-US" altLang="en-US">
                <a:solidFill>
                  <a:srgbClr val="FF0000"/>
                </a:solidFill>
              </a:rPr>
              <a:t>otherwise over-evaluation, under-evaluation or otherwise-evaluation of the other orders keeps taking place.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592DF238-8234-4D51-BAD4-607236520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7CA2D604-5D84-4348-902C-4089B7C6EBB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When there is natural calamity like an earthquake or landslide or huge storm, it creates so much destruction. How can we say that there is harmony in nature?</a:t>
            </a:r>
          </a:p>
          <a:p>
            <a:endParaRPr lang="en-US" altLang="en-US"/>
          </a:p>
          <a:p>
            <a:r>
              <a:rPr lang="en-US" altLang="en-US"/>
              <a:t>Similarly extinction of dinosaurs happened for harmony in nature?</a:t>
            </a:r>
            <a:endParaRPr lang="en-IN" altLang="en-US"/>
          </a:p>
        </p:txBody>
      </p:sp>
      <p:sp>
        <p:nvSpPr>
          <p:cNvPr id="47107" name="Content Placeholder 2">
            <a:extLst>
              <a:ext uri="{FF2B5EF4-FFF2-40B4-BE49-F238E27FC236}">
                <a16:creationId xmlns:a16="http://schemas.microsoft.com/office/drawing/2014/main" id="{841BA388-B74C-45D7-A102-74DC678355FA}"/>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7108" name="Title 3">
            <a:extLst>
              <a:ext uri="{FF2B5EF4-FFF2-40B4-BE49-F238E27FC236}">
                <a16:creationId xmlns:a16="http://schemas.microsoft.com/office/drawing/2014/main" id="{832FDF5F-3B67-44A3-B59D-85005A763F6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a:extLst>
              <a:ext uri="{FF2B5EF4-FFF2-40B4-BE49-F238E27FC236}">
                <a16:creationId xmlns:a16="http://schemas.microsoft.com/office/drawing/2014/main" id="{8901B9FA-58B1-4BF9-ADAA-080009E2A40F}"/>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There is struggle for survival and survival of the fittest in nature. Why are we saying that there is mutual fulfilment in nature?</a:t>
            </a:r>
          </a:p>
        </p:txBody>
      </p:sp>
      <p:sp>
        <p:nvSpPr>
          <p:cNvPr id="48131" name="Content Placeholder 2">
            <a:extLst>
              <a:ext uri="{FF2B5EF4-FFF2-40B4-BE49-F238E27FC236}">
                <a16:creationId xmlns:a16="http://schemas.microsoft.com/office/drawing/2014/main" id="{F83914F5-0FBD-4295-BAE6-4C5B9ED1845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8132" name="Title 3">
            <a:extLst>
              <a:ext uri="{FF2B5EF4-FFF2-40B4-BE49-F238E27FC236}">
                <a16:creationId xmlns:a16="http://schemas.microsoft.com/office/drawing/2014/main" id="{5B2AFA71-C973-48E2-B6AD-3C35630EB4C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endParaRPr lang="en-IN" altLang="en-US"/>
          </a:p>
        </p:txBody>
      </p:sp>
      <p:cxnSp>
        <p:nvCxnSpPr>
          <p:cNvPr id="5" name="Straight Connector 4">
            <a:extLst>
              <a:ext uri="{FF2B5EF4-FFF2-40B4-BE49-F238E27FC236}">
                <a16:creationId xmlns:a16="http://schemas.microsoft.com/office/drawing/2014/main" id="{2CA811AA-A10B-46DD-A5CA-DBDD6F0E7B38}"/>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2B3107DC-74BA-46B7-A4F0-654611D25595}"/>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altLang="en-US" dirty="0"/>
              <a:t>Are the problems like global warming a result of human activities only?</a:t>
            </a:r>
          </a:p>
          <a:p>
            <a:pPr>
              <a:defRPr/>
            </a:pPr>
            <a:endParaRPr lang="en-US" altLang="en-US" dirty="0"/>
          </a:p>
          <a:p>
            <a:pPr>
              <a:defRPr/>
            </a:pPr>
            <a:r>
              <a:rPr lang="en-US" altLang="en-US" dirty="0"/>
              <a:t>Is solely education responsible for the conduct? Are there any other factors?</a:t>
            </a:r>
          </a:p>
          <a:p>
            <a:pPr marL="457200" indent="-457200">
              <a:buFont typeface="Calibri" panose="020F0502020204030204" pitchFamily="34" charset="0"/>
              <a:buAutoNum type="arabicPeriod"/>
              <a:defRPr/>
            </a:pPr>
            <a:endParaRPr lang="en-US" altLang="en-US" dirty="0"/>
          </a:p>
        </p:txBody>
      </p:sp>
      <p:sp>
        <p:nvSpPr>
          <p:cNvPr id="49155" name="Content Placeholder 2">
            <a:extLst>
              <a:ext uri="{FF2B5EF4-FFF2-40B4-BE49-F238E27FC236}">
                <a16:creationId xmlns:a16="http://schemas.microsoft.com/office/drawing/2014/main" id="{66271EB8-8641-45B6-B50F-255C62C3B94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9156" name="Title 3">
            <a:extLst>
              <a:ext uri="{FF2B5EF4-FFF2-40B4-BE49-F238E27FC236}">
                <a16:creationId xmlns:a16="http://schemas.microsoft.com/office/drawing/2014/main" id="{AEE8C60D-D35C-4096-BF8A-8FBE65AA334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Mutual Fulfilment				Response</a:t>
            </a:r>
            <a:endParaRPr lang="en-IN" altLang="en-US"/>
          </a:p>
        </p:txBody>
      </p:sp>
      <p:cxnSp>
        <p:nvCxnSpPr>
          <p:cNvPr id="5" name="Straight Connector 4">
            <a:extLst>
              <a:ext uri="{FF2B5EF4-FFF2-40B4-BE49-F238E27FC236}">
                <a16:creationId xmlns:a16="http://schemas.microsoft.com/office/drawing/2014/main" id="{89FFE950-2358-47B0-9583-32F64AB8234A}"/>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1364B3E7-8FA2-4827-8134-8DA01161499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JC Bose experiment clearly showed plants could feel pleasure and they could feel pain. So, is there a Self associated with plants? </a:t>
            </a:r>
          </a:p>
          <a:p>
            <a:endParaRPr lang="en-US" altLang="en-US"/>
          </a:p>
          <a:p>
            <a:r>
              <a:rPr lang="en-US" altLang="en-US"/>
              <a:t>Dr Imoto did some amazing experiments with water. They showed that there is an impact of feelings on water and water has memory. What is your comment on it?</a:t>
            </a:r>
          </a:p>
        </p:txBody>
      </p:sp>
      <p:sp>
        <p:nvSpPr>
          <p:cNvPr id="50179" name="Content Placeholder 2">
            <a:extLst>
              <a:ext uri="{FF2B5EF4-FFF2-40B4-BE49-F238E27FC236}">
                <a16:creationId xmlns:a16="http://schemas.microsoft.com/office/drawing/2014/main" id="{E0B90E0D-B95C-4AF5-83C0-474CDBD6AF8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0180" name="Title 3">
            <a:extLst>
              <a:ext uri="{FF2B5EF4-FFF2-40B4-BE49-F238E27FC236}">
                <a16:creationId xmlns:a16="http://schemas.microsoft.com/office/drawing/2014/main" id="{D8E80CCC-508F-4548-B689-803C6B482CE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D6FC219-4A24-46FD-BA7A-A5D4F14D1AE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Food for Human Being – Vegetarian, Non Vegetarian, Vegan…</a:t>
            </a:r>
          </a:p>
        </p:txBody>
      </p:sp>
      <p:sp>
        <p:nvSpPr>
          <p:cNvPr id="16387" name="Text Placeholder 2">
            <a:extLst>
              <a:ext uri="{FF2B5EF4-FFF2-40B4-BE49-F238E27FC236}">
                <a16:creationId xmlns:a16="http://schemas.microsoft.com/office/drawing/2014/main" id="{B0F6B3F7-E564-476E-A3FD-289D09212D24}"/>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a:buFont typeface="Symbol" pitchFamily="18" charset="2"/>
              <a:buNone/>
              <a:defRPr/>
            </a:pPr>
            <a:r>
              <a:rPr altLang="en-US" sz="2400"/>
              <a:t>Feeling of Responsibility toward the Body (feeling of self-regulation)</a:t>
            </a:r>
          </a:p>
          <a:p>
            <a:pPr>
              <a:buFont typeface="Symbol" pitchFamily="18" charset="2"/>
              <a:buNone/>
              <a:defRPr/>
            </a:pPr>
            <a:r>
              <a:rPr altLang="en-US" sz="2400"/>
              <a:t>	for Nurturing the Body – Naturally Acceptable [Definite, Continuous…]</a:t>
            </a:r>
          </a:p>
          <a:p>
            <a:pPr>
              <a:buFont typeface="Symbol" pitchFamily="18" charset="2"/>
              <a:buNone/>
              <a:defRPr/>
            </a:pPr>
            <a:endParaRPr altLang="en-US" sz="2400"/>
          </a:p>
          <a:p>
            <a:pPr>
              <a:buFont typeface="Symbol" pitchFamily="18" charset="2"/>
              <a:buNone/>
              <a:defRPr/>
            </a:pPr>
            <a:r>
              <a:rPr altLang="en-US" sz="2400"/>
              <a:t>Food, Choice of Food – Expression of the Feeling </a:t>
            </a:r>
            <a:r>
              <a:rPr altLang="en-US" sz="2400">
                <a:sym typeface="Wingdings" panose="05000000000000000000" pitchFamily="2" charset="2"/>
              </a:rPr>
              <a:t>[Can have variety, not definite, depends on taste…]</a:t>
            </a:r>
          </a:p>
          <a:p>
            <a:pPr>
              <a:buFont typeface="Symbol" pitchFamily="18" charset="2"/>
              <a:buNone/>
              <a:defRPr/>
            </a:pPr>
            <a:endParaRPr i="1"/>
          </a:p>
          <a:p>
            <a:pPr marL="457200" indent="-457200">
              <a:buFont typeface="Symbol" pitchFamily="18" charset="2"/>
              <a:buAutoNum type="arabicPeriod"/>
              <a:defRPr/>
            </a:pPr>
            <a:r>
              <a:t>Construction of my Body – Herbivorous, Carnivorous, Omnivorous?</a:t>
            </a:r>
          </a:p>
          <a:p>
            <a:pPr marL="457200" indent="-457200">
              <a:buFont typeface="Symbol" pitchFamily="18" charset="2"/>
              <a:buAutoNum type="arabicPeriod"/>
              <a:defRPr/>
            </a:pPr>
            <a:r>
              <a:t>Which order to take food from? Physical, Bio, Animal, Human? Natural Acceptance to take away the Body from any Self?</a:t>
            </a:r>
          </a:p>
          <a:p>
            <a:pPr marL="457200" indent="-457200">
              <a:buFont typeface="Symbol" pitchFamily="18" charset="2"/>
              <a:buAutoNum type="arabicPeriod"/>
              <a:defRPr/>
            </a:pPr>
            <a:r>
              <a:t>Sustainable?</a:t>
            </a:r>
          </a:p>
          <a:p>
            <a:pPr>
              <a:buFont typeface="Symbol" pitchFamily="18" charset="2"/>
              <a:buNone/>
              <a:defRPr/>
            </a:pPr>
            <a:endParaRPr i="1"/>
          </a:p>
          <a:p>
            <a:pPr>
              <a:buFont typeface="Symbol" pitchFamily="18" charset="2"/>
              <a:buNone/>
              <a:defRPr/>
            </a:pPr>
            <a:r>
              <a:rPr i="1"/>
              <a:t>20% of all life produced on land every year is harvested for human purposes</a:t>
            </a:r>
          </a:p>
          <a:p>
            <a:pPr>
              <a:buFont typeface="Symbol" pitchFamily="18" charset="2"/>
              <a:buNone/>
              <a:defRPr/>
            </a:pPr>
            <a:endParaRPr/>
          </a:p>
          <a:p>
            <a:pPr>
              <a:buFont typeface="Symbol" pitchFamily="18" charset="2"/>
              <a:buNone/>
              <a:defRPr/>
            </a:pPr>
            <a:r>
              <a:t>14-16 kg grain &amp; 21,000 </a:t>
            </a:r>
            <a:r>
              <a:rPr err="1"/>
              <a:t>litres</a:t>
            </a:r>
            <a:r>
              <a:t> of water </a:t>
            </a:r>
            <a:r>
              <a:rPr>
                <a:sym typeface="Wingdings" pitchFamily="2" charset="2"/>
              </a:rPr>
              <a:t> 1 kg meat</a:t>
            </a:r>
          </a:p>
          <a:p>
            <a:pPr>
              <a:buFont typeface="Symbol" pitchFamily="18" charset="2"/>
              <a:buNone/>
              <a:defRPr/>
            </a:pPr>
            <a:r>
              <a:t>The world's cattle alone (not including other livestock) annually consume food  grains enough for 8.7 billion people</a:t>
            </a:r>
          </a:p>
          <a:p>
            <a:pPr>
              <a:buFont typeface="Symbol" pitchFamily="18" charset="2"/>
              <a:buNone/>
              <a:defRPr/>
            </a:pPr>
            <a:endParaRPr/>
          </a:p>
          <a:p>
            <a:pPr>
              <a:buFont typeface="Symbol" pitchFamily="18" charset="2"/>
              <a:buNone/>
              <a:defRPr/>
            </a:pPr>
            <a:r>
              <a:t>Land use – 3¼ acres/person on meat diet vs 0.2 acres/person on veg diet</a:t>
            </a:r>
          </a:p>
          <a:p>
            <a:pPr>
              <a:buFont typeface="Symbol" pitchFamily="18" charset="2"/>
              <a:buNone/>
              <a:defRPr/>
            </a:pPr>
            <a:r>
              <a:t>20% Amazon rain forest (the size of California) destroyed since 1970</a:t>
            </a:r>
          </a:p>
          <a:p>
            <a:pPr marL="0" indent="0" fontAlgn="auto">
              <a:spcBef>
                <a:spcPts val="0"/>
              </a:spcBef>
              <a:spcAft>
                <a:spcPts val="0"/>
              </a:spcAft>
              <a:buFont typeface="Symbol" pitchFamily="18" charset="2"/>
              <a:buNone/>
              <a:defRPr/>
            </a:pPr>
            <a:r>
              <a:t>80% of this land is used for cattle raising </a:t>
            </a:r>
          </a:p>
          <a:p>
            <a:pPr>
              <a:buFont typeface="Symbol" pitchFamily="18" charset="2"/>
              <a:buNone/>
              <a:defRPr/>
            </a:pPr>
            <a:endParaRPr>
              <a:sym typeface="Wingdings" pitchFamily="2" charset="2"/>
            </a:endParaRPr>
          </a:p>
          <a:p>
            <a:pPr>
              <a:buFont typeface="Symbol" pitchFamily="18" charset="2"/>
              <a:buNone/>
              <a:defRPr/>
            </a:pPr>
            <a:r>
              <a:t>By feeding grain to livestock, we lose 90% of the protein, 96% of the calories, 99% of its carbohydrates, and 100% of the fiber. Animal-based diets are high in saturated fat, excessive protein and cholesterol, leading to heart disease and stroke (nearly 50% of all deaths in the US)</a:t>
            </a:r>
          </a:p>
          <a:p>
            <a:pPr>
              <a:buFont typeface="Symbol" pitchFamily="18" charset="2"/>
              <a:buNone/>
              <a:defRPr/>
            </a:pPr>
            <a:endParaRPr/>
          </a:p>
          <a:p>
            <a:pPr>
              <a:buFont typeface="Symbol" pitchFamily="18" charset="2"/>
              <a:buNone/>
              <a:defRPr/>
            </a:pPr>
            <a:r>
              <a:rPr>
                <a:hlinkClick r:id="rId2"/>
              </a:rPr>
              <a:t>http://www.planetaryrenewal.org/ipr/vegetarian.html</a:t>
            </a:r>
            <a:endParaRPr>
              <a:latin typeface="Arial" charset="0"/>
              <a:cs typeface="Arial" charset="0"/>
            </a:endParaRPr>
          </a:p>
        </p:txBody>
      </p:sp>
      <p:pic>
        <p:nvPicPr>
          <p:cNvPr id="70660" name="Picture 2" descr="Charlton feedlot, Australia">
            <a:extLst>
              <a:ext uri="{FF2B5EF4-FFF2-40B4-BE49-F238E27FC236}">
                <a16:creationId xmlns:a16="http://schemas.microsoft.com/office/drawing/2014/main" id="{83AF4B9B-639B-4B12-9DA6-3675866B0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475" y="5219700"/>
            <a:ext cx="1787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215DFE66-BEA6-4EB6-90A5-8780D6F4B67E}"/>
              </a:ext>
            </a:extLst>
          </p:cNvPr>
          <p:cNvCxnSpPr/>
          <p:nvPr/>
        </p:nvCxnSpPr>
        <p:spPr>
          <a:xfrm>
            <a:off x="1447800" y="1208088"/>
            <a:ext cx="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7">
                                            <p:txEl>
                                              <p:pRg st="18" end="1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7">
                                            <p:txEl>
                                              <p:pRg st="20" end="2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a:extLst>
              <a:ext uri="{FF2B5EF4-FFF2-40B4-BE49-F238E27FC236}">
                <a16:creationId xmlns:a16="http://schemas.microsoft.com/office/drawing/2014/main" id="{C3569FF2-1132-49CF-817B-FAC167EEE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775" y="0"/>
            <a:ext cx="6902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EBC0426-63EA-43BE-8704-41E22195BDE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Climate Change 2021 Update</a:t>
            </a:r>
            <a:endParaRPr lang="en-IN" altLang="en-US"/>
          </a:p>
        </p:txBody>
      </p:sp>
      <p:sp>
        <p:nvSpPr>
          <p:cNvPr id="53251" name="Text Placeholder 2">
            <a:extLst>
              <a:ext uri="{FF2B5EF4-FFF2-40B4-BE49-F238E27FC236}">
                <a16:creationId xmlns:a16="http://schemas.microsoft.com/office/drawing/2014/main" id="{125572C5-485D-43F3-8C50-EFE04C67630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https://www.youtube.com/watch?v=_9d-S7nr204</a:t>
            </a:r>
          </a:p>
          <a:p>
            <a:pPr marL="0" indent="0">
              <a:buFont typeface="Symbol" pitchFamily="18" charset="2"/>
              <a:buNone/>
            </a:pPr>
            <a:endParaRPr altLang="en-US"/>
          </a:p>
          <a:p>
            <a:pPr marL="0" indent="0">
              <a:buFont typeface="Symbol" pitchFamily="18" charset="2"/>
              <a:buNone/>
            </a:pPr>
            <a:r>
              <a:rPr altLang="en-US"/>
              <a:t>Temperature Rise of 1.07 degrees in last 60 years</a:t>
            </a:r>
          </a:p>
          <a:p>
            <a:pPr marL="0" indent="0">
              <a:buFont typeface="Symbol" pitchFamily="18" charset="2"/>
              <a:buNone/>
            </a:pPr>
            <a:r>
              <a:rPr altLang="en-US"/>
              <a:t>Inevitable additional temperature rise of 1.5 - 2 degrees expected by 2040</a:t>
            </a:r>
          </a:p>
          <a:p>
            <a:pPr marL="0" indent="0">
              <a:buFont typeface="Symbol" pitchFamily="18" charset="2"/>
              <a:buNone/>
            </a:pPr>
            <a:endParaRPr altLang="en-US"/>
          </a:p>
          <a:p>
            <a:pPr marL="0" indent="0">
              <a:buFont typeface="Symbol" pitchFamily="18" charset="2"/>
              <a:buNone/>
            </a:pPr>
            <a:r>
              <a:rPr altLang="en-US"/>
              <a:t>Download Full UN Report on Climate Change </a:t>
            </a:r>
          </a:p>
          <a:p>
            <a:pPr marL="0" indent="0">
              <a:buFont typeface="Symbol" pitchFamily="18" charset="2"/>
              <a:buNone/>
            </a:pPr>
            <a:r>
              <a:rPr altLang="en-US"/>
              <a:t>(almost 4000 pages, but it has an executive summary)</a:t>
            </a:r>
          </a:p>
          <a:p>
            <a:pPr marL="0" indent="0">
              <a:buFont typeface="Symbol" pitchFamily="18" charset="2"/>
              <a:buNone/>
            </a:pPr>
            <a:r>
              <a:rPr altLang="en-US"/>
              <a:t>https://www.ipcc.ch/report/ar6/wg1/#FullReport</a:t>
            </a:r>
            <a:endParaRPr lang="en-I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8AC7CBBD-D952-48E1-AF48-6F9414E764A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Introduction</a:t>
            </a:r>
            <a:endParaRPr lang="en-US" altLang="en-US"/>
          </a:p>
        </p:txBody>
      </p:sp>
      <p:sp>
        <p:nvSpPr>
          <p:cNvPr id="22531" name="Text Placeholder 3">
            <a:extLst>
              <a:ext uri="{FF2B5EF4-FFF2-40B4-BE49-F238E27FC236}">
                <a16:creationId xmlns:a16="http://schemas.microsoft.com/office/drawing/2014/main" id="{A8A17CC4-BF60-4C1E-BEA5-4CD146D71C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dirty="0"/>
              <a:t>So far we have explored our Natural Acceptance</a:t>
            </a:r>
          </a:p>
          <a:p>
            <a:pPr>
              <a:buFont typeface="Symbol" pitchFamily="18" charset="2"/>
              <a:buNone/>
            </a:pPr>
            <a:r>
              <a:rPr altLang="en-US" dirty="0"/>
              <a:t>It is for living in Harmony – as an Individual, as a Family, as a Society…</a:t>
            </a:r>
          </a:p>
          <a:p>
            <a:pPr>
              <a:buFont typeface="Symbol" pitchFamily="18" charset="2"/>
              <a:buNone/>
            </a:pPr>
            <a:endParaRPr altLang="en-US" dirty="0"/>
          </a:p>
          <a:p>
            <a:pPr>
              <a:buFont typeface="Symbol" pitchFamily="18" charset="2"/>
              <a:buNone/>
            </a:pPr>
            <a:r>
              <a:rPr altLang="en-US" dirty="0"/>
              <a:t>Is there provision in Nature/Existence for living in accordance with our Natural Acceptance?</a:t>
            </a:r>
          </a:p>
          <a:p>
            <a:pPr>
              <a:buFont typeface="Symbol" pitchFamily="18" charset="2"/>
              <a:buNone/>
            </a:pPr>
            <a:r>
              <a:rPr altLang="en-US" dirty="0"/>
              <a:t>Is it possible to live in harmony as an Individual, as a Family, as a Society…?</a:t>
            </a:r>
          </a:p>
          <a:p>
            <a:pPr>
              <a:buFont typeface="Symbol" pitchFamily="18" charset="2"/>
              <a:buNone/>
            </a:pPr>
            <a:endParaRPr altLang="en-US" dirty="0"/>
          </a:p>
          <a:p>
            <a:pPr>
              <a:buFont typeface="Symbol" pitchFamily="18" charset="2"/>
              <a:buNone/>
            </a:pPr>
            <a:r>
              <a:rPr altLang="en-US" dirty="0"/>
              <a:t>Is co-existence, mutual fulfillment inherent in Nature?</a:t>
            </a:r>
          </a:p>
          <a:p>
            <a:pPr>
              <a:buFont typeface="Symbol" pitchFamily="18" charset="2"/>
              <a:buNone/>
            </a:pPr>
            <a:r>
              <a:rPr altLang="en-US" dirty="0"/>
              <a:t>Or </a:t>
            </a:r>
          </a:p>
          <a:p>
            <a:pPr>
              <a:buFont typeface="Symbol" pitchFamily="18" charset="2"/>
              <a:buNone/>
            </a:pPr>
            <a:r>
              <a:rPr altLang="en-US" dirty="0"/>
              <a:t>Is the design of nature/existence by way of opposition, struggle, survival of the fittest…?</a:t>
            </a:r>
          </a:p>
          <a:p>
            <a:pPr>
              <a:buFont typeface="Symbol" pitchFamily="18" charset="2"/>
              <a:buNone/>
            </a:pPr>
            <a:endParaRPr altLang="en-US" sz="4000" dirty="0"/>
          </a:p>
          <a:p>
            <a:pPr>
              <a:buFont typeface="Symbol" pitchFamily="18" charset="2"/>
              <a:buNone/>
            </a:pPr>
            <a:r>
              <a:rPr altLang="en-US" b="1" dirty="0"/>
              <a:t>We will explore the underlying design of Nature/Existence with these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A969-F31F-4A0C-BC11-DEA8975B7294}"/>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71845A57-CB39-4CB0-B9F5-DC42A447E576}"/>
              </a:ext>
            </a:extLst>
          </p:cNvPr>
          <p:cNvSpPr>
            <a:spLocks noGrp="1"/>
          </p:cNvSpPr>
          <p:nvPr>
            <p:ph type="body" sz="quarter" idx="13"/>
          </p:nvPr>
        </p:nvSpPr>
        <p:spPr/>
        <p:txBody>
          <a:bodyPr/>
          <a:lstStyle/>
          <a:p>
            <a:pPr marL="0" indent="0">
              <a:buNone/>
            </a:pPr>
            <a:endParaRPr lang="en-IN" dirty="0"/>
          </a:p>
        </p:txBody>
      </p:sp>
      <p:pic>
        <p:nvPicPr>
          <p:cNvPr id="4" name="Online Media 3" title="Nature A Part 1">
            <a:hlinkClick r:id="" action="ppaction://media"/>
            <a:extLst>
              <a:ext uri="{FF2B5EF4-FFF2-40B4-BE49-F238E27FC236}">
                <a16:creationId xmlns:a16="http://schemas.microsoft.com/office/drawing/2014/main" id="{7BE9BB4D-0433-4F62-8B1B-0C2BEBFFF18C}"/>
              </a:ext>
            </a:extLst>
          </p:cNvPr>
          <p:cNvPicPr>
            <a:picLocks noRot="1" noChangeAspect="1"/>
          </p:cNvPicPr>
          <p:nvPr>
            <a:videoFile r:link="rId1"/>
          </p:nvPr>
        </p:nvPicPr>
        <p:blipFill>
          <a:blip r:embed="rId3"/>
          <a:stretch>
            <a:fillRect/>
          </a:stretch>
        </p:blipFill>
        <p:spPr>
          <a:xfrm>
            <a:off x="0" y="-76200"/>
            <a:ext cx="12299894" cy="6949440"/>
          </a:xfrm>
          <a:prstGeom prst="rect">
            <a:avLst/>
          </a:prstGeom>
        </p:spPr>
      </p:pic>
    </p:spTree>
    <p:extLst>
      <p:ext uri="{BB962C8B-B14F-4D97-AF65-F5344CB8AC3E}">
        <p14:creationId xmlns:p14="http://schemas.microsoft.com/office/powerpoint/2010/main" val="15722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CCA0B49-90B6-46BF-A0F4-ABBC78CA7B7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a:t>
            </a:r>
            <a:endParaRPr lang="en-GB" altLang="en-US"/>
          </a:p>
        </p:txBody>
      </p:sp>
      <p:sp>
        <p:nvSpPr>
          <p:cNvPr id="23555" name="Text Placeholder 28">
            <a:extLst>
              <a:ext uri="{FF2B5EF4-FFF2-40B4-BE49-F238E27FC236}">
                <a16:creationId xmlns:a16="http://schemas.microsoft.com/office/drawing/2014/main" id="{F5C87F16-41DA-44D6-ABDA-9C816C27946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			Air</a:t>
            </a:r>
          </a:p>
          <a:p>
            <a:pPr>
              <a:buFont typeface="Symbol" pitchFamily="18" charset="2"/>
              <a:buNone/>
            </a:pPr>
            <a:r>
              <a:rPr altLang="en-US"/>
              <a:t>				Water		Trees</a:t>
            </a:r>
          </a:p>
          <a:p>
            <a:pPr>
              <a:buFont typeface="Symbol" pitchFamily="18" charset="2"/>
              <a:buNone/>
            </a:pPr>
            <a:endParaRPr altLang="en-US"/>
          </a:p>
          <a:p>
            <a:pPr>
              <a:buFont typeface="Symbol" pitchFamily="18" charset="2"/>
              <a:buNone/>
            </a:pPr>
            <a:r>
              <a:rPr altLang="en-US"/>
              <a:t>Soil</a:t>
            </a:r>
          </a:p>
          <a:p>
            <a:pPr>
              <a:buFont typeface="Symbol" pitchFamily="18" charset="2"/>
              <a:buNone/>
            </a:pPr>
            <a:r>
              <a:rPr altLang="en-US"/>
              <a:t>					Animal body</a:t>
            </a:r>
          </a:p>
          <a:p>
            <a:pPr>
              <a:buFont typeface="Symbol" pitchFamily="18" charset="2"/>
              <a:buNone/>
            </a:pPr>
            <a:endParaRPr altLang="en-US"/>
          </a:p>
          <a:p>
            <a:pPr>
              <a:buFont typeface="Symbol" pitchFamily="18" charset="2"/>
              <a:buNone/>
            </a:pPr>
            <a:r>
              <a:rPr altLang="en-US"/>
              <a:t>Birds		Animals				Human body</a:t>
            </a:r>
          </a:p>
          <a:p>
            <a:pPr>
              <a:buFont typeface="Symbol" pitchFamily="18" charset="2"/>
              <a:buNone/>
            </a:pPr>
            <a:r>
              <a:rPr altLang="en-US"/>
              <a:t>					Self(I)</a:t>
            </a:r>
          </a:p>
          <a:p>
            <a:pPr>
              <a:buFont typeface="Symbol" pitchFamily="18" charset="2"/>
              <a:buNone/>
            </a:pPr>
            <a:endParaRPr altLang="en-US"/>
          </a:p>
          <a:p>
            <a:pPr>
              <a:buFont typeface="Symbol" pitchFamily="18" charset="2"/>
              <a:buNone/>
            </a:pPr>
            <a:r>
              <a:rPr altLang="en-US"/>
              <a:t>		Human Beings</a:t>
            </a:r>
          </a:p>
          <a:p>
            <a:pPr>
              <a:buFont typeface="Symbol" pitchFamily="18" charset="2"/>
              <a:buNone/>
            </a:pPr>
            <a:endParaRPr altLang="en-US"/>
          </a:p>
          <a:p>
            <a:pPr>
              <a:buFont typeface="Symbol" pitchFamily="18" charset="2"/>
              <a:buNone/>
            </a:pPr>
            <a:r>
              <a:rPr altLang="en-US"/>
              <a:t>Earth				Sun</a:t>
            </a:r>
          </a:p>
          <a:p>
            <a:pPr>
              <a:buFont typeface="Symbol" pitchFamily="18" charset="2"/>
              <a:buNone/>
            </a:pPr>
            <a:r>
              <a:rPr altLang="en-US"/>
              <a:t>		Moon					Metals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901E4D7-CF7F-42A4-8F94-3AC62D5EB20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 = 4 Orders</a:t>
            </a:r>
          </a:p>
        </p:txBody>
      </p:sp>
      <p:sp>
        <p:nvSpPr>
          <p:cNvPr id="24579" name="Text Placeholder 8">
            <a:extLst>
              <a:ext uri="{FF2B5EF4-FFF2-40B4-BE49-F238E27FC236}">
                <a16:creationId xmlns:a16="http://schemas.microsoft.com/office/drawing/2014/main" id="{81EB3B86-73B2-4164-86C6-AD076979D91A}"/>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All units can be </a:t>
            </a:r>
            <a:r>
              <a:rPr altLang="en-US" err="1"/>
              <a:t>categorised</a:t>
            </a:r>
            <a:r>
              <a:rPr altLang="en-US"/>
              <a:t> into 4 orders*</a:t>
            </a:r>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r>
              <a:rPr altLang="en-US"/>
              <a:t>* This is one way of categorizing nature (not the only way). It has been classified this way so that it can be helpful in understanding the role of human being vis-à-vis the rest of nature</a:t>
            </a:r>
          </a:p>
        </p:txBody>
      </p:sp>
      <p:grpSp>
        <p:nvGrpSpPr>
          <p:cNvPr id="24580" name="Group 1">
            <a:extLst>
              <a:ext uri="{FF2B5EF4-FFF2-40B4-BE49-F238E27FC236}">
                <a16:creationId xmlns:a16="http://schemas.microsoft.com/office/drawing/2014/main" id="{2D985BB1-D3D4-4758-BE79-59D6BAA37780}"/>
              </a:ext>
            </a:extLst>
          </p:cNvPr>
          <p:cNvGrpSpPr>
            <a:grpSpLocks noChangeAspect="1"/>
          </p:cNvGrpSpPr>
          <p:nvPr/>
        </p:nvGrpSpPr>
        <p:grpSpPr bwMode="auto">
          <a:xfrm>
            <a:off x="3086100" y="609600"/>
            <a:ext cx="8496300" cy="5029200"/>
            <a:chOff x="1800" y="7607"/>
            <a:chExt cx="8820" cy="5220"/>
          </a:xfrm>
        </p:grpSpPr>
        <p:sp>
          <p:nvSpPr>
            <p:cNvPr id="24581" name="AutoShape 21">
              <a:extLst>
                <a:ext uri="{FF2B5EF4-FFF2-40B4-BE49-F238E27FC236}">
                  <a16:creationId xmlns:a16="http://schemas.microsoft.com/office/drawing/2014/main" id="{43D9CB88-29CA-4570-8CB5-14C2835F02BC}"/>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4582" name="Oval 20">
              <a:extLst>
                <a:ext uri="{FF2B5EF4-FFF2-40B4-BE49-F238E27FC236}">
                  <a16:creationId xmlns:a16="http://schemas.microsoft.com/office/drawing/2014/main" id="{F7D8E54E-316C-481D-ADAF-68618D41A377}"/>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24583" name="Oval 19">
              <a:extLst>
                <a:ext uri="{FF2B5EF4-FFF2-40B4-BE49-F238E27FC236}">
                  <a16:creationId xmlns:a16="http://schemas.microsoft.com/office/drawing/2014/main" id="{A683CAF4-2691-49C5-8EF3-4C84989B76B3}"/>
                </a:ext>
              </a:extLst>
            </p:cNvPr>
            <p:cNvSpPr>
              <a:spLocks noChangeArrowheads="1"/>
            </p:cNvSpPr>
            <p:nvPr/>
          </p:nvSpPr>
          <p:spPr bwMode="auto">
            <a:xfrm>
              <a:off x="2160" y="9299"/>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4584" name="Oval 18">
              <a:extLst>
                <a:ext uri="{FF2B5EF4-FFF2-40B4-BE49-F238E27FC236}">
                  <a16:creationId xmlns:a16="http://schemas.microsoft.com/office/drawing/2014/main" id="{EC15FE5A-2227-434C-9CB3-BBEB81F41A24}"/>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sp>
          <p:nvSpPr>
            <p:cNvPr id="24585" name="Oval 17">
              <a:extLst>
                <a:ext uri="{FF2B5EF4-FFF2-40B4-BE49-F238E27FC236}">
                  <a16:creationId xmlns:a16="http://schemas.microsoft.com/office/drawing/2014/main" id="{BC897409-6BC2-4A20-B546-E1DB54AE7018}"/>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Human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Human Being</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05C2BA2-19B0-4923-87B2-F6AFCD178C2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 of Mutual Fulfillment</a:t>
            </a:r>
            <a:r>
              <a:rPr lang="en-US" altLang="en-US" sz="1800"/>
              <a:t>    </a:t>
            </a:r>
            <a:r>
              <a:rPr lang="en-GB" altLang="en-US" sz="2800">
                <a:latin typeface="Kruti Dev 010" pitchFamily="2" charset="0"/>
                <a:cs typeface="Arial" panose="020B0604020202020204" pitchFamily="34" charset="0"/>
              </a:rPr>
              <a:t>ijLij iwjdrk </a:t>
            </a:r>
            <a:r>
              <a:rPr lang="en-US" altLang="en-US" sz="2800">
                <a:latin typeface="Kruti Dev 010" pitchFamily="2" charset="0"/>
              </a:rPr>
              <a:t>dk </a:t>
            </a:r>
            <a:r>
              <a:rPr lang="en-GB" altLang="en-US" sz="2800">
                <a:latin typeface="Kruti Dev 010" pitchFamily="2" charset="0"/>
              </a:rPr>
              <a:t>laca/k </a:t>
            </a:r>
            <a:endParaRPr lang="en-GB" altLang="en-US"/>
          </a:p>
        </p:txBody>
      </p:sp>
      <p:sp>
        <p:nvSpPr>
          <p:cNvPr id="10243" name="Text Placeholder 2">
            <a:extLst>
              <a:ext uri="{FF2B5EF4-FFF2-40B4-BE49-F238E27FC236}">
                <a16:creationId xmlns:a16="http://schemas.microsoft.com/office/drawing/2014/main" id="{E272796F-EFFA-4408-8AD3-9268F19AFDB7}"/>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t>Between Physical Order and Bio Order</a:t>
            </a:r>
          </a:p>
          <a:p>
            <a:pPr>
              <a:buFont typeface="Symbol" pitchFamily="18" charset="2"/>
              <a:buNone/>
              <a:defRPr/>
            </a:pPr>
            <a:r>
              <a:t>Interconnected, Interdependent</a:t>
            </a:r>
            <a:endParaRPr lang="en-GB"/>
          </a:p>
          <a:p>
            <a:pPr>
              <a:buFont typeface="Symbol" pitchFamily="18" charset="2"/>
              <a:buNone/>
              <a:defRPr/>
            </a:pPr>
            <a:endParaRPr/>
          </a:p>
          <a:p>
            <a:pPr>
              <a:buFont typeface="Symbol" pitchFamily="18" charset="2"/>
              <a:buNone/>
              <a:defRPr/>
            </a:pPr>
            <a:r>
              <a:t>Mutual Fulfillment</a:t>
            </a:r>
          </a:p>
          <a:p>
            <a:pPr marL="685800" indent="-457200">
              <a:buFont typeface="+mj-lt"/>
              <a:buAutoNum type="arabicPeriod"/>
              <a:defRPr/>
            </a:pPr>
            <a:r>
              <a:t>Cyclic</a:t>
            </a:r>
          </a:p>
          <a:p>
            <a:pPr marL="685800" indent="-457200">
              <a:buFont typeface="+mj-lt"/>
              <a:buAutoNum type="arabicPeriod"/>
              <a:defRPr/>
            </a:pPr>
            <a:r>
              <a:t>Every unit is enriched</a:t>
            </a:r>
          </a:p>
          <a:p>
            <a:pPr marL="685800" indent="-457200">
              <a:buFont typeface="+mj-lt"/>
              <a:buAutoNum type="arabicPeriod"/>
              <a:defRPr/>
            </a:pPr>
            <a:endParaRPr/>
          </a:p>
          <a:p>
            <a:pPr marL="685800" indent="-457200">
              <a:buFont typeface="+mj-lt"/>
              <a:buAutoNum type="arabicPeriod"/>
              <a:defRPr/>
            </a:pPr>
            <a:endParaRPr/>
          </a:p>
          <a:p>
            <a:pPr marL="685800" indent="-457200">
              <a:buFont typeface="+mj-lt"/>
              <a:buAutoNum type="arabicPeriod"/>
              <a:defRPr/>
            </a:pPr>
            <a:endParaRPr/>
          </a:p>
          <a:p>
            <a:pPr marL="685800" indent="-457200">
              <a:buFont typeface="+mj-lt"/>
              <a:buAutoNum type="arabicPeriod"/>
              <a:defRPr/>
            </a:pPr>
            <a:endParaRPr/>
          </a:p>
          <a:p>
            <a:pPr marL="685800" indent="-457200">
              <a:buFont typeface="+mj-lt"/>
              <a:buAutoNum type="arabicPeriod"/>
              <a:defRPr/>
            </a:pPr>
            <a:endParaRPr/>
          </a:p>
          <a:p>
            <a:pPr marL="685800" indent="-457200">
              <a:buFont typeface="+mj-lt"/>
              <a:buAutoNum type="arabicPeriod"/>
              <a:defRPr/>
            </a:pPr>
            <a:endParaRPr sz="3600"/>
          </a:p>
          <a:p>
            <a:pPr>
              <a:buFont typeface="Symbol" pitchFamily="18" charset="2"/>
              <a:buNone/>
              <a:defRPr/>
            </a:pPr>
            <a:r>
              <a:rPr>
                <a:latin typeface="Arial" charset="0"/>
                <a:cs typeface="Arial" charset="0"/>
              </a:rPr>
              <a:t>Mutual Fulfillment   =    Relatedness + Fulfillment</a:t>
            </a:r>
          </a:p>
          <a:p>
            <a:pPr>
              <a:buFont typeface="Symbol" pitchFamily="18" charset="2"/>
              <a:buNone/>
              <a:defRPr/>
            </a:pPr>
            <a:r>
              <a:rPr>
                <a:latin typeface="Arial" charset="0"/>
                <a:cs typeface="Arial" charset="0"/>
              </a:rPr>
              <a:t>		 </a:t>
            </a:r>
          </a:p>
          <a:p>
            <a:pPr>
              <a:buFont typeface="Symbol" pitchFamily="18" charset="2"/>
              <a:buNone/>
              <a:defRPr/>
            </a:pPr>
            <a:r>
              <a:rPr sz="2800" err="1">
                <a:latin typeface="Kruti Dev 010" pitchFamily="2" charset="0"/>
                <a:cs typeface="Arial" charset="0"/>
              </a:rPr>
              <a:t>ijLij</a:t>
            </a:r>
            <a:r>
              <a:rPr sz="2800">
                <a:latin typeface="Kruti Dev 010" pitchFamily="2" charset="0"/>
                <a:cs typeface="Arial" charset="0"/>
              </a:rPr>
              <a:t>  </a:t>
            </a:r>
            <a:r>
              <a:rPr sz="2800" err="1">
                <a:latin typeface="Kruti Dev 010" pitchFamily="2" charset="0"/>
                <a:cs typeface="Arial" charset="0"/>
              </a:rPr>
              <a:t>iwjdrk</a:t>
            </a:r>
            <a:r>
              <a:rPr sz="2800">
                <a:latin typeface="Kruti Dev 010" pitchFamily="2" charset="0"/>
                <a:cs typeface="Arial" charset="0"/>
              </a:rPr>
              <a:t>  </a:t>
            </a:r>
            <a:r>
              <a:rPr sz="2800">
                <a:latin typeface="Arial" charset="0"/>
                <a:cs typeface="Arial" charset="0"/>
              </a:rPr>
              <a:t>     =   </a:t>
            </a:r>
            <a:r>
              <a:rPr sz="2800" err="1">
                <a:latin typeface="Kruti Dev 010" pitchFamily="2" charset="0"/>
                <a:cs typeface="Arial" charset="0"/>
              </a:rPr>
              <a:t>ijLijrk</a:t>
            </a:r>
            <a:r>
              <a:rPr sz="2800">
                <a:latin typeface="Arial" charset="0"/>
                <a:cs typeface="Arial" charset="0"/>
              </a:rPr>
              <a:t>      + </a:t>
            </a:r>
            <a:r>
              <a:rPr sz="2800" err="1">
                <a:latin typeface="Kruti Dev 010" pitchFamily="2" charset="0"/>
                <a:cs typeface="Arial" charset="0"/>
              </a:rPr>
              <a:t>iwjdrk</a:t>
            </a:r>
            <a:endParaRPr/>
          </a:p>
        </p:txBody>
      </p:sp>
      <p:grpSp>
        <p:nvGrpSpPr>
          <p:cNvPr id="25604" name="Group 1">
            <a:extLst>
              <a:ext uri="{FF2B5EF4-FFF2-40B4-BE49-F238E27FC236}">
                <a16:creationId xmlns:a16="http://schemas.microsoft.com/office/drawing/2014/main" id="{7092A881-43A9-471A-AC58-DA3C020F74A3}"/>
              </a:ext>
            </a:extLst>
          </p:cNvPr>
          <p:cNvGrpSpPr>
            <a:grpSpLocks noChangeAspect="1"/>
          </p:cNvGrpSpPr>
          <p:nvPr/>
        </p:nvGrpSpPr>
        <p:grpSpPr bwMode="auto">
          <a:xfrm>
            <a:off x="4419600" y="1676400"/>
            <a:ext cx="7429500" cy="4397375"/>
            <a:chOff x="1800" y="7607"/>
            <a:chExt cx="8820" cy="5220"/>
          </a:xfrm>
        </p:grpSpPr>
        <p:sp>
          <p:nvSpPr>
            <p:cNvPr id="25608" name="AutoShape 21">
              <a:extLst>
                <a:ext uri="{FF2B5EF4-FFF2-40B4-BE49-F238E27FC236}">
                  <a16:creationId xmlns:a16="http://schemas.microsoft.com/office/drawing/2014/main" id="{DA7E6866-E2DA-4061-A5D5-8DEE0E7E0F9D}"/>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5609" name="Oval 19">
              <a:extLst>
                <a:ext uri="{FF2B5EF4-FFF2-40B4-BE49-F238E27FC236}">
                  <a16:creationId xmlns:a16="http://schemas.microsoft.com/office/drawing/2014/main" id="{E15134B8-BF93-4271-9B65-8E53DE79967B}"/>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5610" name="Oval 18">
              <a:extLst>
                <a:ext uri="{FF2B5EF4-FFF2-40B4-BE49-F238E27FC236}">
                  <a16:creationId xmlns:a16="http://schemas.microsoft.com/office/drawing/2014/main" id="{5080B394-9F00-4FF0-8305-21D843ABEB94}"/>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cxnSp>
          <p:nvCxnSpPr>
            <p:cNvPr id="25611" name="AutoShape 16">
              <a:extLst>
                <a:ext uri="{FF2B5EF4-FFF2-40B4-BE49-F238E27FC236}">
                  <a16:creationId xmlns:a16="http://schemas.microsoft.com/office/drawing/2014/main" id="{616F1E7A-0368-40DC-AEA2-0F08A73FB5D0}"/>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612" name="AutoShape 10">
              <a:extLst>
                <a:ext uri="{FF2B5EF4-FFF2-40B4-BE49-F238E27FC236}">
                  <a16:creationId xmlns:a16="http://schemas.microsoft.com/office/drawing/2014/main" id="{90C04EF9-BE38-4DE8-86EB-1FBE64079FCE}"/>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1" name="Down Arrow 10">
            <a:extLst>
              <a:ext uri="{FF2B5EF4-FFF2-40B4-BE49-F238E27FC236}">
                <a16:creationId xmlns:a16="http://schemas.microsoft.com/office/drawing/2014/main" id="{99BC0628-8B23-4457-8A67-59612DD19F5C}"/>
              </a:ext>
            </a:extLst>
          </p:cNvPr>
          <p:cNvSpPr/>
          <p:nvPr/>
        </p:nvSpPr>
        <p:spPr>
          <a:xfrm>
            <a:off x="609600" y="5715000"/>
            <a:ext cx="1524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2" name="Down Arrow 11">
            <a:extLst>
              <a:ext uri="{FF2B5EF4-FFF2-40B4-BE49-F238E27FC236}">
                <a16:creationId xmlns:a16="http://schemas.microsoft.com/office/drawing/2014/main" id="{ADC1CB73-2BD9-4F38-9517-2387DDBB7C19}"/>
              </a:ext>
            </a:extLst>
          </p:cNvPr>
          <p:cNvSpPr/>
          <p:nvPr/>
        </p:nvSpPr>
        <p:spPr>
          <a:xfrm>
            <a:off x="3429000" y="5715000"/>
            <a:ext cx="1524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3" name="Down Arrow 12">
            <a:extLst>
              <a:ext uri="{FF2B5EF4-FFF2-40B4-BE49-F238E27FC236}">
                <a16:creationId xmlns:a16="http://schemas.microsoft.com/office/drawing/2014/main" id="{1FEF2C61-30C1-4492-BE14-597823DB5986}"/>
              </a:ext>
            </a:extLst>
          </p:cNvPr>
          <p:cNvSpPr/>
          <p:nvPr/>
        </p:nvSpPr>
        <p:spPr>
          <a:xfrm>
            <a:off x="5257800" y="5715000"/>
            <a:ext cx="1524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B92039F-3760-4B20-80FB-F96AD92ABAD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 of Mutual Fulfillment</a:t>
            </a:r>
            <a:r>
              <a:rPr lang="en-US" altLang="en-US" sz="1800"/>
              <a:t>    </a:t>
            </a:r>
            <a:r>
              <a:rPr lang="en-GB" altLang="en-US" sz="2800">
                <a:latin typeface="Kruti Dev 010" pitchFamily="2" charset="0"/>
                <a:cs typeface="Arial" panose="020B0604020202020204" pitchFamily="34" charset="0"/>
              </a:rPr>
              <a:t>ijLij iwjdrk </a:t>
            </a:r>
            <a:r>
              <a:rPr lang="en-US" altLang="en-US" sz="2800">
                <a:latin typeface="Kruti Dev 010" pitchFamily="2" charset="0"/>
              </a:rPr>
              <a:t>dk </a:t>
            </a:r>
            <a:r>
              <a:rPr lang="en-GB" altLang="en-US" sz="2800">
                <a:latin typeface="Kruti Dev 010" pitchFamily="2" charset="0"/>
              </a:rPr>
              <a:t>laca/k </a:t>
            </a:r>
            <a:endParaRPr lang="en-GB" altLang="en-US"/>
          </a:p>
        </p:txBody>
      </p:sp>
      <p:sp>
        <p:nvSpPr>
          <p:cNvPr id="11267" name="Text Placeholder 2">
            <a:extLst>
              <a:ext uri="{FF2B5EF4-FFF2-40B4-BE49-F238E27FC236}">
                <a16:creationId xmlns:a16="http://schemas.microsoft.com/office/drawing/2014/main" id="{46A1885E-F3E5-4CFF-8DE2-C6B3B2FA4894}"/>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lang="en-GB"/>
              <a:t>Between Physical Order, Bio Order and Animal Order</a:t>
            </a:r>
          </a:p>
          <a:p>
            <a:pPr>
              <a:buFont typeface="Symbol" pitchFamily="18" charset="2"/>
              <a:buNone/>
              <a:defRPr/>
            </a:pPr>
            <a:r>
              <a:t>Interconnected, Interdependent</a:t>
            </a:r>
          </a:p>
          <a:p>
            <a:pPr>
              <a:buFont typeface="Symbol" pitchFamily="18" charset="2"/>
              <a:buNone/>
              <a:defRPr/>
            </a:pPr>
            <a:endParaRPr lang="en-GB"/>
          </a:p>
          <a:p>
            <a:pPr>
              <a:buFont typeface="Symbol" pitchFamily="18" charset="2"/>
              <a:buNone/>
              <a:defRPr/>
            </a:pPr>
            <a:r>
              <a:t>Mutual Fulfillment</a:t>
            </a:r>
          </a:p>
          <a:p>
            <a:pPr marL="685800" indent="-457200">
              <a:buFont typeface="+mj-lt"/>
              <a:buAutoNum type="arabicPeriod"/>
              <a:defRPr/>
            </a:pPr>
            <a:r>
              <a:t>Cyclic</a:t>
            </a:r>
          </a:p>
          <a:p>
            <a:pPr marL="685800" indent="-457200">
              <a:buFont typeface="+mj-lt"/>
              <a:buAutoNum type="arabicPeriod"/>
              <a:defRPr/>
            </a:pPr>
            <a:r>
              <a:t>Every unit is enriched</a:t>
            </a:r>
          </a:p>
        </p:txBody>
      </p:sp>
      <p:grpSp>
        <p:nvGrpSpPr>
          <p:cNvPr id="26628" name="Group 1">
            <a:extLst>
              <a:ext uri="{FF2B5EF4-FFF2-40B4-BE49-F238E27FC236}">
                <a16:creationId xmlns:a16="http://schemas.microsoft.com/office/drawing/2014/main" id="{3205B9EB-AD8C-416D-A2D3-B6089463D8E0}"/>
              </a:ext>
            </a:extLst>
          </p:cNvPr>
          <p:cNvGrpSpPr>
            <a:grpSpLocks noChangeAspect="1"/>
          </p:cNvGrpSpPr>
          <p:nvPr/>
        </p:nvGrpSpPr>
        <p:grpSpPr bwMode="auto">
          <a:xfrm>
            <a:off x="3086100" y="2308225"/>
            <a:ext cx="7429500" cy="4397375"/>
            <a:chOff x="1800" y="7607"/>
            <a:chExt cx="8820" cy="5220"/>
          </a:xfrm>
        </p:grpSpPr>
        <p:sp>
          <p:nvSpPr>
            <p:cNvPr id="26629" name="AutoShape 21">
              <a:extLst>
                <a:ext uri="{FF2B5EF4-FFF2-40B4-BE49-F238E27FC236}">
                  <a16:creationId xmlns:a16="http://schemas.microsoft.com/office/drawing/2014/main" id="{8599B75B-B6EE-41B7-B0A8-93FAF891FABD}"/>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6630" name="Oval 20">
              <a:extLst>
                <a:ext uri="{FF2B5EF4-FFF2-40B4-BE49-F238E27FC236}">
                  <a16:creationId xmlns:a16="http://schemas.microsoft.com/office/drawing/2014/main" id="{549D637C-449F-4429-8F12-E1317E91CDF2}"/>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26631" name="Oval 19">
              <a:extLst>
                <a:ext uri="{FF2B5EF4-FFF2-40B4-BE49-F238E27FC236}">
                  <a16:creationId xmlns:a16="http://schemas.microsoft.com/office/drawing/2014/main" id="{EF61DA44-9889-4781-BDD2-508F74A57299}"/>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6632" name="Oval 18">
              <a:extLst>
                <a:ext uri="{FF2B5EF4-FFF2-40B4-BE49-F238E27FC236}">
                  <a16:creationId xmlns:a16="http://schemas.microsoft.com/office/drawing/2014/main" id="{B0DA1F00-52E5-414D-B0C1-ECDC59470276}"/>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cxnSp>
          <p:nvCxnSpPr>
            <p:cNvPr id="26633" name="AutoShape 16">
              <a:extLst>
                <a:ext uri="{FF2B5EF4-FFF2-40B4-BE49-F238E27FC236}">
                  <a16:creationId xmlns:a16="http://schemas.microsoft.com/office/drawing/2014/main" id="{C75FDF03-6220-44FC-B668-924F9F5F9DFE}"/>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4" name="AutoShape 15">
              <a:extLst>
                <a:ext uri="{FF2B5EF4-FFF2-40B4-BE49-F238E27FC236}">
                  <a16:creationId xmlns:a16="http://schemas.microsoft.com/office/drawing/2014/main" id="{A5D35DC8-671A-4A71-8023-66A8D2206B2A}"/>
                </a:ext>
              </a:extLst>
            </p:cNvPr>
            <p:cNvCxnSpPr>
              <a:cxnSpLocks noChangeShapeType="1"/>
            </p:cNvCxnSpPr>
            <p:nvPr/>
          </p:nvCxnSpPr>
          <p:spPr bwMode="auto">
            <a:xfrm>
              <a:off x="7380" y="8507"/>
              <a:ext cx="1350" cy="801"/>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5" name="AutoShape 10">
              <a:extLst>
                <a:ext uri="{FF2B5EF4-FFF2-40B4-BE49-F238E27FC236}">
                  <a16:creationId xmlns:a16="http://schemas.microsoft.com/office/drawing/2014/main" id="{0ECAD084-09E5-4992-A916-7B344C6390C6}"/>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6" name="AutoShape 9">
              <a:extLst>
                <a:ext uri="{FF2B5EF4-FFF2-40B4-BE49-F238E27FC236}">
                  <a16:creationId xmlns:a16="http://schemas.microsoft.com/office/drawing/2014/main" id="{9A7B4F93-5E96-43CE-AE95-038899FA9BB2}"/>
                </a:ext>
              </a:extLst>
            </p:cNvPr>
            <p:cNvCxnSpPr>
              <a:cxnSpLocks noChangeShapeType="1"/>
            </p:cNvCxnSpPr>
            <p:nvPr/>
          </p:nvCxnSpPr>
          <p:spPr bwMode="auto">
            <a:xfrm rot="5400000" flipH="1">
              <a:off x="7134" y="8910"/>
              <a:ext cx="492" cy="79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637" name="Line 7">
              <a:extLst>
                <a:ext uri="{FF2B5EF4-FFF2-40B4-BE49-F238E27FC236}">
                  <a16:creationId xmlns:a16="http://schemas.microsoft.com/office/drawing/2014/main" id="{57BB394D-B69A-4890-A974-8E9207F81D1A}"/>
                </a:ext>
              </a:extLst>
            </p:cNvPr>
            <p:cNvSpPr>
              <a:spLocks noChangeShapeType="1"/>
            </p:cNvSpPr>
            <p:nvPr/>
          </p:nvSpPr>
          <p:spPr bwMode="auto">
            <a:xfrm>
              <a:off x="4818" y="9947"/>
              <a:ext cx="257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38" name="Line 6">
              <a:extLst>
                <a:ext uri="{FF2B5EF4-FFF2-40B4-BE49-F238E27FC236}">
                  <a16:creationId xmlns:a16="http://schemas.microsoft.com/office/drawing/2014/main" id="{F0A527E2-C634-40FC-8F3A-43A8D5645E65}"/>
                </a:ext>
              </a:extLst>
            </p:cNvPr>
            <p:cNvSpPr>
              <a:spLocks noChangeShapeType="1"/>
            </p:cNvSpPr>
            <p:nvPr/>
          </p:nvSpPr>
          <p:spPr bwMode="auto">
            <a:xfrm flipH="1">
              <a:off x="4860" y="10307"/>
              <a:ext cx="253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Tree>
  </p:cSld>
  <p:clrMapOvr>
    <a:masterClrMapping/>
  </p:clrMapOvr>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2700</Words>
  <Application>Microsoft Office PowerPoint</Application>
  <PresentationFormat>Widescreen</PresentationFormat>
  <Paragraphs>464</Paragraphs>
  <Slides>36</Slides>
  <Notes>1</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Kruti Dev 010</vt:lpstr>
      <vt:lpstr>Symbol</vt:lpstr>
      <vt:lpstr>Wingdings</vt:lpstr>
      <vt:lpstr>UHV Theme 2022</vt:lpstr>
      <vt:lpstr>Lecture 19 Understanding Harmony in the Nature</vt:lpstr>
      <vt:lpstr>PowerPoint Presentation</vt:lpstr>
      <vt:lpstr>PowerPoint Presentation</vt:lpstr>
      <vt:lpstr>Introduction</vt:lpstr>
      <vt:lpstr>PowerPoint Presentation</vt:lpstr>
      <vt:lpstr>Nature = Collection of Units</vt:lpstr>
      <vt:lpstr>Nature = Collection of Units = 4 Orders</vt:lpstr>
      <vt:lpstr>Relationship of Mutual Fulfillment    ijLij iwjdrk dk laca/k </vt:lpstr>
      <vt:lpstr>Relationship of Mutual Fulfillment    ijLij iwjdrk dk laca/k </vt:lpstr>
      <vt:lpstr>Relationship of Mutual Fulfillment    ijLij iwjdrk dk laca/k </vt:lpstr>
      <vt:lpstr>Nature = Collection of Units = 4 Orders</vt:lpstr>
      <vt:lpstr>Present-day Problems are largely due to Lack of Understanding</vt:lpstr>
      <vt:lpstr>Harmony in Nature iz—fr esa O;oLFkk </vt:lpstr>
      <vt:lpstr>Harmony in Nature iz—fr esa O;oLFkk </vt:lpstr>
      <vt:lpstr>Sum Up</vt:lpstr>
      <vt:lpstr>Self Reflection     </vt:lpstr>
      <vt:lpstr>Self Reflection</vt:lpstr>
      <vt:lpstr>Assignment for Today:</vt:lpstr>
      <vt:lpstr>Key Points</vt:lpstr>
      <vt:lpstr>PowerPoint Presentation</vt:lpstr>
      <vt:lpstr>Nature = Collection of Units = 4 Orders</vt:lpstr>
      <vt:lpstr>Relationship of Mutual Fulfillment    ijLij iwjdrk dk laca/k </vt:lpstr>
      <vt:lpstr>Harmony in Nature iz—fr esa O;oLFkk </vt:lpstr>
      <vt:lpstr>Sum Up</vt:lpstr>
      <vt:lpstr>Practice: Which Order does Unit belong to?</vt:lpstr>
      <vt:lpstr>FAQs for Lecture 19 </vt:lpstr>
      <vt:lpstr>Question(s): Classification     Response</vt:lpstr>
      <vt:lpstr>Question(s): Classification     Response</vt:lpstr>
      <vt:lpstr>Nature = Collection of Units = 4 Orders</vt:lpstr>
      <vt:lpstr>PowerPoint Presentation</vt:lpstr>
      <vt:lpstr>Question(s): Mutual Fulfilment    Response</vt:lpstr>
      <vt:lpstr>Question(s): Mutual Fulfilment    Response</vt:lpstr>
      <vt:lpstr>PowerPoint Presentation</vt:lpstr>
      <vt:lpstr>Food for Human Being – Vegetarian, Non Vegetarian, Vegan…</vt:lpstr>
      <vt:lpstr>PowerPoint Presentation</vt:lpstr>
      <vt:lpstr>Climate Change 2021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2025-03-03T09:00:16Z</dcterms:modified>
</cp:coreProperties>
</file>